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4" r:id="rId1"/>
    <p:sldMasterId id="2147483712" r:id="rId2"/>
    <p:sldMasterId id="2147483710" r:id="rId3"/>
    <p:sldMasterId id="2147483720" r:id="rId4"/>
    <p:sldMasterId id="2147483722" r:id="rId5"/>
    <p:sldMasterId id="2147484036" r:id="rId6"/>
    <p:sldMasterId id="2147484048" r:id="rId7"/>
    <p:sldMasterId id="2147484050" r:id="rId8"/>
    <p:sldMasterId id="2147484062" r:id="rId9"/>
    <p:sldMasterId id="2147484064" r:id="rId10"/>
    <p:sldMasterId id="2147484076" r:id="rId11"/>
  </p:sldMasterIdLst>
  <p:notesMasterIdLst>
    <p:notesMasterId r:id="rId36"/>
  </p:notesMasterIdLst>
  <p:sldIdLst>
    <p:sldId id="312" r:id="rId12"/>
    <p:sldId id="304" r:id="rId13"/>
    <p:sldId id="313" r:id="rId14"/>
    <p:sldId id="314" r:id="rId15"/>
    <p:sldId id="315" r:id="rId16"/>
    <p:sldId id="332" r:id="rId17"/>
    <p:sldId id="333" r:id="rId18"/>
    <p:sldId id="334" r:id="rId19"/>
    <p:sldId id="335" r:id="rId20"/>
    <p:sldId id="336" r:id="rId21"/>
    <p:sldId id="337" r:id="rId22"/>
    <p:sldId id="305" r:id="rId23"/>
    <p:sldId id="306" r:id="rId24"/>
    <p:sldId id="307" r:id="rId25"/>
    <p:sldId id="309" r:id="rId26"/>
    <p:sldId id="310" r:id="rId27"/>
    <p:sldId id="308" r:id="rId28"/>
    <p:sldId id="324" r:id="rId29"/>
    <p:sldId id="325" r:id="rId30"/>
    <p:sldId id="326" r:id="rId31"/>
    <p:sldId id="327" r:id="rId32"/>
    <p:sldId id="328" r:id="rId33"/>
    <p:sldId id="330" r:id="rId34"/>
    <p:sldId id="338"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8000"/>
    <a:srgbClr val="FFFF00"/>
    <a:srgbClr val="00FFFF"/>
    <a:srgbClr val="FFFFFF"/>
    <a:srgbClr val="C9C4FF"/>
    <a:srgbClr val="2E5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p:cViewPr varScale="1">
        <p:scale>
          <a:sx n="116" d="100"/>
          <a:sy n="116" d="100"/>
        </p:scale>
        <p:origin x="20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272"/>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8" charset="0"/>
                <a:ea typeface="ＭＳ Ｐゴシック" pitchFamily="8" charset="-128"/>
                <a:cs typeface="ＭＳ Ｐゴシック" pitchFamily="8"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8" charset="0"/>
                <a:ea typeface="ＭＳ Ｐゴシック" pitchFamily="8" charset="-128"/>
                <a:cs typeface="ＭＳ Ｐゴシック" pitchFamily="8" charset="-128"/>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8" charset="0"/>
                <a:ea typeface="ＭＳ Ｐゴシック" pitchFamily="8" charset="-128"/>
                <a:cs typeface="ＭＳ Ｐゴシック" pitchFamily="8"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F1715F7-7B2B-1F4F-9725-9FD258B2E1AF}" type="slidenum">
              <a:rPr lang="en-US"/>
              <a:pPr>
                <a:defRPr/>
              </a:pPr>
              <a:t>‹#›</a:t>
            </a:fld>
            <a:endParaRPr lang="en-US"/>
          </a:p>
        </p:txBody>
      </p:sp>
    </p:spTree>
    <p:extLst>
      <p:ext uri="{BB962C8B-B14F-4D97-AF65-F5344CB8AC3E}">
        <p14:creationId xmlns:p14="http://schemas.microsoft.com/office/powerpoint/2010/main" val="1519522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8" charset="0"/>
        <a:ea typeface="ＭＳ Ｐゴシック" charset="0"/>
        <a:cs typeface="Geneva" charset="0"/>
      </a:defRPr>
    </a:lvl1pPr>
    <a:lvl2pPr marL="742950" indent="-285750" algn="l" rtl="0" eaLnBrk="0" fontAlgn="base" hangingPunct="0">
      <a:spcBef>
        <a:spcPct val="30000"/>
      </a:spcBef>
      <a:spcAft>
        <a:spcPct val="0"/>
      </a:spcAft>
      <a:defRPr sz="1200" kern="1200">
        <a:solidFill>
          <a:schemeClr val="tx1"/>
        </a:solidFill>
        <a:latin typeface="Arial" pitchFamily="8" charset="0"/>
        <a:ea typeface="Geneva" pitchFamily="-108" charset="-128"/>
        <a:cs typeface="Geneva" charset="0"/>
      </a:defRPr>
    </a:lvl2pPr>
    <a:lvl3pPr marL="1143000" indent="-228600" algn="l" rtl="0" eaLnBrk="0" fontAlgn="base" hangingPunct="0">
      <a:spcBef>
        <a:spcPct val="30000"/>
      </a:spcBef>
      <a:spcAft>
        <a:spcPct val="0"/>
      </a:spcAft>
      <a:defRPr sz="1200" kern="1200">
        <a:solidFill>
          <a:schemeClr val="tx1"/>
        </a:solidFill>
        <a:latin typeface="Arial" pitchFamily="8" charset="0"/>
        <a:ea typeface="Geneva" pitchFamily="-108" charset="-128"/>
        <a:cs typeface="Geneva" charset="0"/>
      </a:defRPr>
    </a:lvl3pPr>
    <a:lvl4pPr marL="1600200" indent="-228600" algn="l" rtl="0" eaLnBrk="0" fontAlgn="base" hangingPunct="0">
      <a:spcBef>
        <a:spcPct val="30000"/>
      </a:spcBef>
      <a:spcAft>
        <a:spcPct val="0"/>
      </a:spcAft>
      <a:defRPr sz="1200" kern="1200">
        <a:solidFill>
          <a:schemeClr val="tx1"/>
        </a:solidFill>
        <a:latin typeface="Arial" pitchFamily="8" charset="0"/>
        <a:ea typeface="Geneva" pitchFamily="-108" charset="-128"/>
        <a:cs typeface="Geneva" charset="0"/>
      </a:defRPr>
    </a:lvl4pPr>
    <a:lvl5pPr marL="2057400" indent="-228600" algn="l" rtl="0" eaLnBrk="0" fontAlgn="base" hangingPunct="0">
      <a:spcBef>
        <a:spcPct val="30000"/>
      </a:spcBef>
      <a:spcAft>
        <a:spcPct val="0"/>
      </a:spcAft>
      <a:defRPr sz="1200" kern="1200">
        <a:solidFill>
          <a:schemeClr val="tx1"/>
        </a:solidFill>
        <a:latin typeface="Arial" pitchFamily="8" charset="0"/>
        <a:ea typeface="Geneva" pitchFamily="-108"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29E1A2-99A6-4244-8D56-C20C883EDE87}" type="slidenum">
              <a:rPr lang="en-US" sz="1200"/>
              <a:pPr/>
              <a:t>1</a:t>
            </a:fld>
            <a:endParaRPr lang="en-US" sz="1200"/>
          </a:p>
        </p:txBody>
      </p:sp>
      <p:sp>
        <p:nvSpPr>
          <p:cNvPr id="89090" name="Rectangle 2"/>
          <p:cNvSpPr>
            <a:spLocks noGrp="1" noRot="1" noChangeAspect="1" noChangeArrowheads="1"/>
          </p:cNvSpPr>
          <p:nvPr>
            <p:ph type="sldImg"/>
          </p:nvPr>
        </p:nvSpPr>
        <p:spPr>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9762"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GB" sz="1200">
                <a:solidFill>
                  <a:srgbClr val="000000"/>
                </a:solidFill>
                <a:latin typeface="Calibri" charset="0"/>
              </a:rPr>
              <a:t>10/06/10</a:t>
            </a:r>
          </a:p>
        </p:txBody>
      </p:sp>
      <p:sp>
        <p:nvSpPr>
          <p:cNvPr id="62976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43B587EB-0C02-F448-8F1D-133497FA957A}" type="slidenum">
              <a:rPr lang="en-GB" sz="1200">
                <a:solidFill>
                  <a:srgbClr val="000000"/>
                </a:solidFill>
                <a:latin typeface="Calibri" charset="0"/>
              </a:rPr>
              <a:pPr eaLnBrk="1" hangingPunct="1"/>
              <a:t>10</a:t>
            </a:fld>
            <a:endParaRPr lang="en-GB" sz="1200">
              <a:solidFill>
                <a:srgbClr val="000000"/>
              </a:solidFill>
              <a:latin typeface="Calibri" charset="0"/>
            </a:endParaRPr>
          </a:p>
        </p:txBody>
      </p:sp>
      <p:sp>
        <p:nvSpPr>
          <p:cNvPr id="62976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r" defTabSz="449263" eaLnBrk="1" hangingPunct="1">
              <a:buClr>
                <a:srgbClr val="000000"/>
              </a:buClr>
              <a:buSzPct val="100000"/>
              <a:buFont typeface="Calibri" charset="0"/>
              <a:buNone/>
            </a:pPr>
            <a:fld id="{5C9B5BF0-FF17-B046-A761-987911EF01DD}" type="slidenum">
              <a:rPr lang="en-GB" sz="1200">
                <a:solidFill>
                  <a:srgbClr val="000000"/>
                </a:solidFill>
                <a:latin typeface="Calibri" charset="0"/>
              </a:rPr>
              <a:pPr algn="r" defTabSz="449263" eaLnBrk="1" hangingPunct="1">
                <a:buClr>
                  <a:srgbClr val="000000"/>
                </a:buClr>
                <a:buSzPct val="100000"/>
                <a:buFont typeface="Calibri" charset="0"/>
                <a:buNone/>
              </a:pPr>
              <a:t>10</a:t>
            </a:fld>
            <a:endParaRPr lang="en-GB" sz="1200">
              <a:solidFill>
                <a:srgbClr val="000000"/>
              </a:solidFill>
              <a:latin typeface="Calibri" charset="0"/>
            </a:endParaRPr>
          </a:p>
        </p:txBody>
      </p:sp>
      <p:sp>
        <p:nvSpPr>
          <p:cNvPr id="62976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pPr>
            <a:endParaRPr lang="en-US">
              <a:solidFill>
                <a:prstClr val="white"/>
              </a:solidFill>
            </a:endParaRPr>
          </a:p>
        </p:txBody>
      </p:sp>
      <p:sp>
        <p:nvSpPr>
          <p:cNvPr id="629766" name="Rectangle 3"/>
          <p:cNvSpPr>
            <a:spLocks noGrp="1" noChangeArrowheads="1"/>
          </p:cNvSpPr>
          <p:nvPr>
            <p:ph type="body"/>
          </p:nvPr>
        </p:nvSpPr>
        <p:spPr>
          <a:xfrm>
            <a:off x="685800" y="4343400"/>
            <a:ext cx="5486400" cy="4124325"/>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Covenant premillennialism seeks to bridge between dispensationalism and the amil/postmil views. Their advocates have largely convinced believers that it was the first view taught I the early church, so they are also called historic premil. But since the covenant premil view is posttrib in its view of the Tribulation, this would imply that the early church was posttrib. In reality, most of the early fathers believed in imminency that leads to a pretrib position, though none of these terms were yet coined.</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In any event, both premil views believe in a prophetic future for ethnic Israel, though the covenant view does this inconsistently while seeking also to hold the opposite view that the Church is the “new Israel.”</a:t>
            </a:r>
          </a:p>
          <a:p>
            <a:r>
              <a:rPr lang="en-US" dirty="0">
                <a:latin typeface="Times New Roman" charset="0"/>
                <a:ea typeface="ＭＳ Ｐゴシック" charset="0"/>
                <a:cs typeface="ＭＳ Ｐゴシック" charset="0"/>
              </a:rPr>
              <a:t>__________</a:t>
            </a:r>
          </a:p>
          <a:p>
            <a:r>
              <a:rPr lang="en-US" dirty="0">
                <a:latin typeface="Times New Roman" charset="0"/>
                <a:ea typeface="ＭＳ Ｐゴシック" charset="0"/>
                <a:cs typeface="ＭＳ Ｐゴシック" charset="0"/>
              </a:rPr>
              <a:t>Common Arabic-260</a:t>
            </a:r>
          </a:p>
          <a:p>
            <a:r>
              <a:rPr lang="en-US" dirty="0">
                <a:latin typeface="Times New Roman" charset="0"/>
                <a:ea typeface="ＭＳ Ｐゴシック" charset="0"/>
                <a:cs typeface="ＭＳ Ｐゴシック" charset="0"/>
              </a:rPr>
              <a:t>Common English-230</a:t>
            </a:r>
          </a:p>
          <a:p>
            <a:r>
              <a:rPr lang="en-US" dirty="0">
                <a:latin typeface="Times New Roman" charset="0"/>
                <a:ea typeface="ＭＳ Ｐゴシック" charset="0"/>
                <a:cs typeface="ＭＳ Ｐゴシック" charset="0"/>
              </a:rPr>
              <a:t>ES-06-Millennialism Intro-6</a:t>
            </a:r>
          </a:p>
          <a:p>
            <a:r>
              <a:rPr lang="en-US" dirty="0">
                <a:latin typeface="Times New Roman" charset="0"/>
                <a:ea typeface="ＭＳ Ｐゴシック" charset="0"/>
                <a:cs typeface="ＭＳ Ｐゴシック" charset="0"/>
              </a:rPr>
              <a:t>ES-07-Premil/Dispensational-10</a:t>
            </a:r>
          </a:p>
          <a:p>
            <a:r>
              <a:rPr lang="en-US" dirty="0">
                <a:latin typeface="Times New Roman" charset="0"/>
                <a:ea typeface="ＭＳ Ｐゴシック" charset="0"/>
                <a:cs typeface="ＭＳ Ｐゴシック" charset="0"/>
              </a:rPr>
              <a:t>ES-16-Kingdom&amp;Millennialism-14</a:t>
            </a:r>
          </a:p>
          <a:p>
            <a:r>
              <a:rPr lang="en-US">
                <a:latin typeface="Times New Roman" charset="0"/>
                <a:ea typeface="ＭＳ Ｐゴシック" charset="0"/>
                <a:cs typeface="ＭＳ Ｐゴシック" charset="0"/>
              </a:rPr>
              <a:t>NS-06-Romans9-11-slide </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1026"/>
          <p:cNvSpPr>
            <a:spLocks noGrp="1" noRot="1" noChangeAspect="1" noChangeArrowheads="1"/>
          </p:cNvSpPr>
          <p:nvPr>
            <p:ph type="sldImg"/>
          </p:nvPr>
        </p:nvSpPr>
        <p:spPr>
          <a:solidFill>
            <a:srgbClr val="FFFFFF"/>
          </a:solidFill>
          <a:ln/>
        </p:spPr>
      </p:sp>
      <p:sp>
        <p:nvSpPr>
          <p:cNvPr id="631810"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0B4CB1-C30D-2346-B3B2-D65EC2F0C199}" type="slidenum">
              <a:rPr lang="en-US" sz="1200"/>
              <a:pPr/>
              <a:t>12</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5937EF-1CE7-FF41-9E69-143C8666AFC0}" type="slidenum">
              <a:rPr lang="en-US" sz="1200"/>
              <a:pPr/>
              <a:t>13</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DACF36-8A66-CC42-8D02-C6AB964EAEF7}" type="slidenum">
              <a:rPr lang="en-US" sz="1200"/>
              <a:pPr/>
              <a:t>14</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84F3E0-FD8C-2247-94FD-4D6835E568E8}" type="slidenum">
              <a:rPr lang="en-US" sz="1200"/>
              <a:pPr/>
              <a:t>15</a:t>
            </a:fld>
            <a:endParaRPr 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2EC569-565F-1B4C-9C8F-DBDD2CFD2D52}" type="slidenum">
              <a:rPr lang="en-US" sz="1200"/>
              <a:pPr/>
              <a:t>16</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591154-076A-3741-907E-0195566933E3}" type="slidenum">
              <a:rPr lang="en-US" sz="1200"/>
              <a:pPr/>
              <a:t>17</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818CEE-1D39-0046-8A93-D33FA070C2CA}" type="slidenum">
              <a:rPr lang="en-US" sz="1200"/>
              <a:pPr/>
              <a:t>18</a:t>
            </a:fld>
            <a:endParaRPr lang="en-US" sz="1200"/>
          </a:p>
        </p:txBody>
      </p:sp>
      <p:sp>
        <p:nvSpPr>
          <p:cNvPr id="121858" name="Rectangle 2"/>
          <p:cNvSpPr>
            <a:spLocks noGrp="1" noRot="1" noChangeAspect="1" noChangeArrowheads="1"/>
          </p:cNvSpPr>
          <p:nvPr>
            <p:ph type="sldImg"/>
          </p:nvPr>
        </p:nvSpPr>
        <p:spPr>
          <a:solidFill>
            <a:srgbClr val="FFFFFF"/>
          </a:solidFill>
          <a:ln/>
        </p:spPr>
      </p:sp>
      <p:sp>
        <p:nvSpPr>
          <p:cNvPr id="121859"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153D23-5255-314C-B800-51780C7049B6}" type="slidenum">
              <a:rPr lang="en-US" sz="1200"/>
              <a:pPr/>
              <a:t>19</a:t>
            </a:fld>
            <a:endParaRPr lang="en-US" sz="1200"/>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2C9B7C-54F2-1C4D-95FB-5B0B0EC36BAA}" type="slidenum">
              <a:rPr lang="en-US" sz="1200"/>
              <a:pPr/>
              <a:t>2</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739B61-7EA2-6645-BAFF-977C4EEB218A}" type="slidenum">
              <a:rPr lang="en-US" sz="1200"/>
              <a:pPr/>
              <a:t>20</a:t>
            </a:fld>
            <a:endParaRPr lang="en-US" sz="1200"/>
          </a:p>
        </p:txBody>
      </p:sp>
      <p:sp>
        <p:nvSpPr>
          <p:cNvPr id="125954" name="Rectangle 2"/>
          <p:cNvSpPr>
            <a:spLocks noGrp="1" noRot="1" noChangeAspect="1" noChangeArrowheads="1"/>
          </p:cNvSpPr>
          <p:nvPr>
            <p:ph type="sldImg"/>
          </p:nvPr>
        </p:nvSpPr>
        <p:spPr>
          <a:solidFill>
            <a:srgbClr val="FFFFFF"/>
          </a:solidFill>
          <a:ln/>
        </p:spPr>
      </p:sp>
      <p:sp>
        <p:nvSpPr>
          <p:cNvPr id="12595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612CE4-AA0E-E640-9A20-C248D81D1AEC}" type="slidenum">
              <a:rPr lang="en-US" sz="1200"/>
              <a:pPr/>
              <a:t>21</a:t>
            </a:fld>
            <a:endParaRPr lang="en-US"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5E0DEB-3BB7-B844-B007-DB379A3BE5BB}" type="slidenum">
              <a:rPr lang="en-US" sz="1200"/>
              <a:pPr/>
              <a:t>22</a:t>
            </a:fld>
            <a:endParaRPr lang="en-US" sz="1200"/>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Future (</a:t>
            </a:r>
            <a:r>
              <a:rPr lang="en-US" dirty="0" err="1">
                <a:latin typeface="Arial" charset="0"/>
                <a:ea typeface="ＭＳ Ｐゴシック" charset="0"/>
                <a:cs typeface="ＭＳ Ｐゴシック" charset="0"/>
              </a:rPr>
              <a:t>fu</a:t>
            </a:r>
            <a:r>
              <a:rPr lang="en-US" dirty="0">
                <a:latin typeface="Arial" charset="0"/>
                <a:ea typeface="ＭＳ Ｐゴシック" charset="0"/>
                <a:cs typeface="ＭＳ Ｐゴシック" charset="0"/>
              </a:rPr>
              <a:t>)</a:t>
            </a:r>
          </a:p>
          <a:p>
            <a:pPr eaLnBrk="1" hangingPunct="1"/>
            <a:r>
              <a:rPr lang="en-US" dirty="0">
                <a:latin typeface="Arial" charset="0"/>
                <a:ea typeface="ＭＳ Ｐゴシック" charset="0"/>
                <a:cs typeface="ＭＳ Ｐゴシック" charset="0"/>
              </a:rPr>
              <a:t>Eschatology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AEFF74-D478-8B40-B695-866C36C1FD4E}" type="slidenum">
              <a:rPr lang="en-US" sz="1200"/>
              <a:pPr/>
              <a:t>3</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5AC216-9121-964D-84A5-0B680D09BE95}" type="slidenum">
              <a:rPr lang="en-US" sz="1200"/>
              <a:pPr/>
              <a:t>4</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311B0C-BA6C-D34F-9772-41D4160D9B32}" type="slidenum">
              <a:rPr lang="en-US" sz="1200"/>
              <a:pPr/>
              <a:t>5</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57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GB" sz="1200">
                <a:solidFill>
                  <a:srgbClr val="FFFFFF"/>
                </a:solidFill>
                <a:latin typeface="Calibri" charset="0"/>
              </a:rPr>
              <a:t>10/06/10</a:t>
            </a:r>
          </a:p>
        </p:txBody>
      </p:sp>
      <p:sp>
        <p:nvSpPr>
          <p:cNvPr id="62157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D772992A-0FCB-1749-8788-A50EFF072DEC}" type="slidenum">
              <a:rPr lang="en-GB" sz="1200">
                <a:solidFill>
                  <a:srgbClr val="FFFFFF"/>
                </a:solidFill>
                <a:latin typeface="Calibri" charset="0"/>
              </a:rPr>
              <a:pPr eaLnBrk="1" hangingPunct="1"/>
              <a:t>6</a:t>
            </a:fld>
            <a:endParaRPr lang="en-GB" sz="1200">
              <a:solidFill>
                <a:srgbClr val="FFFFFF"/>
              </a:solidFill>
              <a:latin typeface="Calibri" charset="0"/>
            </a:endParaRPr>
          </a:p>
        </p:txBody>
      </p:sp>
      <p:sp>
        <p:nvSpPr>
          <p:cNvPr id="62157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r" defTabSz="449263" eaLnBrk="1" hangingPunct="1">
              <a:buClr>
                <a:srgbClr val="000000"/>
              </a:buClr>
              <a:buSzPct val="100000"/>
              <a:buFont typeface="Calibri" charset="0"/>
              <a:buNone/>
            </a:pPr>
            <a:fld id="{782CAAE6-E780-434D-AACC-18E2432CBA43}" type="slidenum">
              <a:rPr lang="en-GB" sz="1200">
                <a:solidFill>
                  <a:srgbClr val="000000"/>
                </a:solidFill>
                <a:latin typeface="Calibri" charset="0"/>
              </a:rPr>
              <a:pPr algn="r" defTabSz="449263" eaLnBrk="1" hangingPunct="1">
                <a:buClr>
                  <a:srgbClr val="000000"/>
                </a:buClr>
                <a:buSzPct val="100000"/>
                <a:buFont typeface="Calibri" charset="0"/>
                <a:buNone/>
              </a:pPr>
              <a:t>6</a:t>
            </a:fld>
            <a:endParaRPr lang="en-GB" sz="1200">
              <a:solidFill>
                <a:srgbClr val="000000"/>
              </a:solidFill>
              <a:latin typeface="Calibri" charset="0"/>
            </a:endParaRPr>
          </a:p>
        </p:txBody>
      </p:sp>
      <p:sp>
        <p:nvSpPr>
          <p:cNvPr id="62157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pPr>
            <a:endParaRPr lang="en-US">
              <a:solidFill>
                <a:srgbClr val="FFFFFF"/>
              </a:solidFill>
            </a:endParaRPr>
          </a:p>
        </p:txBody>
      </p:sp>
      <p:sp>
        <p:nvSpPr>
          <p:cNvPr id="621574"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xmlns="" val="1"/>
            </a:ext>
          </a:extLst>
        </p:spPr>
        <p:txBody>
          <a:bodyPr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3618"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GB" sz="1200">
                <a:solidFill>
                  <a:srgbClr val="000000"/>
                </a:solidFill>
                <a:latin typeface="Calibri" charset="0"/>
              </a:rPr>
              <a:t>10/06/10</a:t>
            </a:r>
          </a:p>
        </p:txBody>
      </p:sp>
      <p:sp>
        <p:nvSpPr>
          <p:cNvPr id="623619"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A2BA5A38-1AF1-974C-A69F-3067FA050806}" type="slidenum">
              <a:rPr lang="en-GB" sz="1200">
                <a:solidFill>
                  <a:srgbClr val="000000"/>
                </a:solidFill>
                <a:latin typeface="Calibri" charset="0"/>
              </a:rPr>
              <a:pPr eaLnBrk="1" hangingPunct="1"/>
              <a:t>7</a:t>
            </a:fld>
            <a:endParaRPr lang="en-GB" sz="1200">
              <a:solidFill>
                <a:srgbClr val="000000"/>
              </a:solidFill>
              <a:latin typeface="Calibri" charset="0"/>
            </a:endParaRPr>
          </a:p>
        </p:txBody>
      </p:sp>
      <p:sp>
        <p:nvSpPr>
          <p:cNvPr id="623620"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r" defTabSz="449263" eaLnBrk="1" hangingPunct="1">
              <a:buClr>
                <a:srgbClr val="000000"/>
              </a:buClr>
              <a:buSzPct val="100000"/>
              <a:buFont typeface="Calibri" charset="0"/>
              <a:buNone/>
            </a:pPr>
            <a:fld id="{1AE3A870-BDC3-1243-A95F-8A2CC206F713}" type="slidenum">
              <a:rPr lang="en-GB" sz="1200">
                <a:solidFill>
                  <a:srgbClr val="000000"/>
                </a:solidFill>
                <a:latin typeface="Calibri" charset="0"/>
              </a:rPr>
              <a:pPr algn="r" defTabSz="449263" eaLnBrk="1" hangingPunct="1">
                <a:buClr>
                  <a:srgbClr val="000000"/>
                </a:buClr>
                <a:buSzPct val="100000"/>
                <a:buFont typeface="Calibri" charset="0"/>
                <a:buNone/>
              </a:pPr>
              <a:t>7</a:t>
            </a:fld>
            <a:endParaRPr lang="en-GB" sz="1200">
              <a:solidFill>
                <a:srgbClr val="000000"/>
              </a:solidFill>
              <a:latin typeface="Calibri" charset="0"/>
            </a:endParaRPr>
          </a:p>
        </p:txBody>
      </p:sp>
      <p:sp>
        <p:nvSpPr>
          <p:cNvPr id="62362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pPr>
            <a:endParaRPr lang="en-US">
              <a:solidFill>
                <a:prstClr val="white"/>
              </a:solidFill>
            </a:endParaRPr>
          </a:p>
        </p:txBody>
      </p:sp>
      <p:sp>
        <p:nvSpPr>
          <p:cNvPr id="623622" name="Rectangle 3"/>
          <p:cNvSpPr>
            <a:spLocks noGrp="1" noChangeArrowheads="1"/>
          </p:cNvSpPr>
          <p:nvPr>
            <p:ph type="body"/>
          </p:nvPr>
        </p:nvSpPr>
        <p:spPr>
          <a:xfrm>
            <a:off x="685800" y="4343400"/>
            <a:ext cx="5486400" cy="4124325"/>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566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GB" sz="1200">
                <a:solidFill>
                  <a:srgbClr val="FFFFFF"/>
                </a:solidFill>
                <a:latin typeface="Calibri" charset="0"/>
              </a:rPr>
              <a:t>10/06/10</a:t>
            </a:r>
          </a:p>
        </p:txBody>
      </p:sp>
      <p:sp>
        <p:nvSpPr>
          <p:cNvPr id="62566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AAFE0FA9-FE60-E04F-99A6-BFE43DC57BFF}" type="slidenum">
              <a:rPr lang="en-GB" sz="1200">
                <a:solidFill>
                  <a:srgbClr val="FFFFFF"/>
                </a:solidFill>
                <a:latin typeface="Calibri" charset="0"/>
              </a:rPr>
              <a:pPr eaLnBrk="1" hangingPunct="1"/>
              <a:t>8</a:t>
            </a:fld>
            <a:endParaRPr lang="en-GB" sz="1200">
              <a:solidFill>
                <a:srgbClr val="FFFFFF"/>
              </a:solidFill>
              <a:latin typeface="Calibri" charset="0"/>
            </a:endParaRPr>
          </a:p>
        </p:txBody>
      </p:sp>
      <p:sp>
        <p:nvSpPr>
          <p:cNvPr id="62566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r" defTabSz="449263" eaLnBrk="1" hangingPunct="1">
              <a:buClr>
                <a:srgbClr val="000000"/>
              </a:buClr>
              <a:buSzPct val="100000"/>
              <a:buFont typeface="Calibri" charset="0"/>
              <a:buNone/>
            </a:pPr>
            <a:fld id="{E2F54A92-2F84-5A48-A70C-0F553D5CED08}" type="slidenum">
              <a:rPr lang="en-GB" sz="1200">
                <a:solidFill>
                  <a:srgbClr val="000000"/>
                </a:solidFill>
                <a:latin typeface="Calibri" charset="0"/>
              </a:rPr>
              <a:pPr algn="r" defTabSz="449263" eaLnBrk="1" hangingPunct="1">
                <a:buClr>
                  <a:srgbClr val="000000"/>
                </a:buClr>
                <a:buSzPct val="100000"/>
                <a:buFont typeface="Calibri" charset="0"/>
                <a:buNone/>
              </a:pPr>
              <a:t>8</a:t>
            </a:fld>
            <a:endParaRPr lang="en-GB" sz="1200">
              <a:solidFill>
                <a:srgbClr val="000000"/>
              </a:solidFill>
              <a:latin typeface="Calibri" charset="0"/>
            </a:endParaRPr>
          </a:p>
        </p:txBody>
      </p:sp>
      <p:sp>
        <p:nvSpPr>
          <p:cNvPr id="62566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pPr>
            <a:endParaRPr lang="en-US">
              <a:solidFill>
                <a:srgbClr val="FFFFFF"/>
              </a:solidFill>
            </a:endParaRPr>
          </a:p>
        </p:txBody>
      </p:sp>
      <p:sp>
        <p:nvSpPr>
          <p:cNvPr id="625670"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xmlns="" val="1"/>
            </a:ext>
          </a:extLst>
        </p:spPr>
        <p:txBody>
          <a:bodyPr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7714"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GB" sz="1200">
                <a:solidFill>
                  <a:srgbClr val="FFFFFF"/>
                </a:solidFill>
                <a:latin typeface="Calibri" charset="0"/>
              </a:rPr>
              <a:t>10/06/10</a:t>
            </a:r>
          </a:p>
        </p:txBody>
      </p:sp>
      <p:sp>
        <p:nvSpPr>
          <p:cNvPr id="62771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CE8E7027-D9B2-DF4B-A447-6E7C82363253}" type="slidenum">
              <a:rPr lang="en-GB" sz="1200">
                <a:solidFill>
                  <a:srgbClr val="FFFFFF"/>
                </a:solidFill>
                <a:latin typeface="Calibri" charset="0"/>
              </a:rPr>
              <a:pPr eaLnBrk="1" hangingPunct="1"/>
              <a:t>9</a:t>
            </a:fld>
            <a:endParaRPr lang="en-GB" sz="1200">
              <a:solidFill>
                <a:srgbClr val="FFFFFF"/>
              </a:solidFill>
              <a:latin typeface="Calibri" charset="0"/>
            </a:endParaRPr>
          </a:p>
        </p:txBody>
      </p:sp>
      <p:sp>
        <p:nvSpPr>
          <p:cNvPr id="627716"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r" defTabSz="449263" eaLnBrk="1" hangingPunct="1">
              <a:buClr>
                <a:srgbClr val="000000"/>
              </a:buClr>
              <a:buSzPct val="100000"/>
              <a:buFont typeface="Calibri" charset="0"/>
              <a:buNone/>
            </a:pPr>
            <a:fld id="{0F7A619F-B6C2-5A40-B3E7-A183AC6C4DDB}" type="slidenum">
              <a:rPr lang="en-GB" sz="1200">
                <a:solidFill>
                  <a:srgbClr val="000000"/>
                </a:solidFill>
                <a:latin typeface="Calibri" charset="0"/>
              </a:rPr>
              <a:pPr algn="r" defTabSz="449263" eaLnBrk="1" hangingPunct="1">
                <a:buClr>
                  <a:srgbClr val="000000"/>
                </a:buClr>
                <a:buSzPct val="100000"/>
                <a:buFont typeface="Calibri" charset="0"/>
                <a:buNone/>
              </a:pPr>
              <a:t>9</a:t>
            </a:fld>
            <a:endParaRPr lang="en-GB" sz="1200">
              <a:solidFill>
                <a:srgbClr val="000000"/>
              </a:solidFill>
              <a:latin typeface="Calibri" charset="0"/>
            </a:endParaRPr>
          </a:p>
        </p:txBody>
      </p:sp>
      <p:sp>
        <p:nvSpPr>
          <p:cNvPr id="62771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pPr>
            <a:endParaRPr lang="en-US">
              <a:solidFill>
                <a:srgbClr val="FFFFFF"/>
              </a:solidFill>
            </a:endParaRPr>
          </a:p>
        </p:txBody>
      </p:sp>
      <p:sp>
        <p:nvSpPr>
          <p:cNvPr id="627718"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xmlns="" val="1"/>
            </a:ext>
          </a:extLst>
        </p:spPr>
        <p:txBody>
          <a:bodyPr anchor="ct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A8FFEF-9C9E-6A45-98A4-6FFDDCA9EF78}" type="slidenum">
              <a:rPr lang="en-US"/>
              <a:pPr>
                <a:defRPr/>
              </a:pPr>
              <a:t>‹#›</a:t>
            </a:fld>
            <a:endParaRPr lang="en-US"/>
          </a:p>
        </p:txBody>
      </p:sp>
    </p:spTree>
    <p:extLst>
      <p:ext uri="{BB962C8B-B14F-4D97-AF65-F5344CB8AC3E}">
        <p14:creationId xmlns:p14="http://schemas.microsoft.com/office/powerpoint/2010/main" val="353247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B7F504-5A86-DC4B-821A-E45298976BAC}" type="slidenum">
              <a:rPr lang="en-US"/>
              <a:pPr>
                <a:defRPr/>
              </a:pPr>
              <a:t>‹#›</a:t>
            </a:fld>
            <a:endParaRPr lang="en-US"/>
          </a:p>
        </p:txBody>
      </p:sp>
    </p:spTree>
    <p:extLst>
      <p:ext uri="{BB962C8B-B14F-4D97-AF65-F5344CB8AC3E}">
        <p14:creationId xmlns:p14="http://schemas.microsoft.com/office/powerpoint/2010/main" val="24650871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p:txBody>
          <a:bodyPr/>
          <a:lstStyle>
            <a:lvl1pPr defTabSz="449263">
              <a:defRPr/>
            </a:lvl1pPr>
          </a:lstStyle>
          <a:p>
            <a:pPr>
              <a:defRPr/>
            </a:pPr>
            <a:fld id="{9A033416-BF52-B94A-BD45-5D528704C555}" type="datetime1">
              <a:rPr lang="en-US"/>
              <a:pPr>
                <a:defRPr/>
              </a:pPr>
              <a:t>3/3/23</a:t>
            </a:fld>
            <a:endParaRPr lang="en-US"/>
          </a:p>
        </p:txBody>
      </p:sp>
      <p:sp>
        <p:nvSpPr>
          <p:cNvPr id="5"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vl1pPr>
          </a:lstStyle>
          <a:p>
            <a:pPr>
              <a:defRPr/>
            </a:pPr>
            <a:fld id="{650F834C-2778-7D43-943E-B803AF7B50CA}" type="slidenum">
              <a:rPr lang="en-US"/>
              <a:pPr>
                <a:defRPr/>
              </a:pPr>
              <a:t>‹#›</a:t>
            </a:fld>
            <a:endParaRPr lang="en-US"/>
          </a:p>
        </p:txBody>
      </p:sp>
    </p:spTree>
    <p:extLst>
      <p:ext uri="{BB962C8B-B14F-4D97-AF65-F5344CB8AC3E}">
        <p14:creationId xmlns:p14="http://schemas.microsoft.com/office/powerpoint/2010/main" val="11949759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p:txBody>
          <a:bodyPr/>
          <a:lstStyle>
            <a:lvl1pPr defTabSz="449263">
              <a:defRPr/>
            </a:lvl1pPr>
          </a:lstStyle>
          <a:p>
            <a:pPr>
              <a:defRPr/>
            </a:pPr>
            <a:fld id="{19028846-855A-8D48-8BDB-9608CE62DFF1}" type="datetime1">
              <a:rPr lang="en-US"/>
              <a:pPr>
                <a:defRPr/>
              </a:pPr>
              <a:t>3/3/23</a:t>
            </a:fld>
            <a:endParaRPr lang="en-US"/>
          </a:p>
        </p:txBody>
      </p:sp>
      <p:sp>
        <p:nvSpPr>
          <p:cNvPr id="5"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vl1pPr>
          </a:lstStyle>
          <a:p>
            <a:pPr>
              <a:defRPr/>
            </a:pPr>
            <a:fld id="{25BD6FAD-E8D6-7245-9C43-0C04381ADB0A}" type="slidenum">
              <a:rPr lang="en-US"/>
              <a:pPr>
                <a:defRPr/>
              </a:pPr>
              <a:t>‹#›</a:t>
            </a:fld>
            <a:endParaRPr lang="en-US"/>
          </a:p>
        </p:txBody>
      </p:sp>
    </p:spTree>
    <p:extLst>
      <p:ext uri="{BB962C8B-B14F-4D97-AF65-F5344CB8AC3E}">
        <p14:creationId xmlns:p14="http://schemas.microsoft.com/office/powerpoint/2010/main" val="70928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930C1A-12C2-4F44-B538-6BCBCA668C57}" type="slidenum">
              <a:rPr lang="en-US"/>
              <a:pPr>
                <a:defRPr/>
              </a:pPr>
              <a:t>‹#›</a:t>
            </a:fld>
            <a:endParaRPr lang="en-US"/>
          </a:p>
        </p:txBody>
      </p:sp>
    </p:spTree>
    <p:extLst>
      <p:ext uri="{BB962C8B-B14F-4D97-AF65-F5344CB8AC3E}">
        <p14:creationId xmlns:p14="http://schemas.microsoft.com/office/powerpoint/2010/main" val="3455793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67971" name="Rectangle 3"/>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8" charset="0"/>
              <a:buNone/>
              <a:defRPr sz="3400"/>
            </a:lvl1pPr>
          </a:lstStyle>
          <a:p>
            <a:r>
              <a:rPr lang="en-US"/>
              <a:t>Click to edit Master subtitle style</a:t>
            </a:r>
          </a:p>
        </p:txBody>
      </p:sp>
      <p:sp>
        <p:nvSpPr>
          <p:cNvPr id="4" name="Rectangle 4"/>
          <p:cNvSpPr>
            <a:spLocks noGrp="1" noChangeArrowheads="1"/>
          </p:cNvSpPr>
          <p:nvPr>
            <p:ph type="dt" sz="quarter" idx="10"/>
          </p:nvPr>
        </p:nvSpPr>
        <p:spPr>
          <a:xfrm>
            <a:off x="685800" y="6324600"/>
            <a:ext cx="1905000" cy="457200"/>
          </a:xfrm>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406E0C0-85B0-3C47-B588-1DFFE9261BE4}" type="slidenum">
              <a:rPr lang="en-US"/>
              <a:pPr>
                <a:defRPr/>
              </a:pPr>
              <a:t>‹#›</a:t>
            </a:fld>
            <a:endParaRPr lang="en-US"/>
          </a:p>
        </p:txBody>
      </p:sp>
    </p:spTree>
    <p:extLst>
      <p:ext uri="{BB962C8B-B14F-4D97-AF65-F5344CB8AC3E}">
        <p14:creationId xmlns:p14="http://schemas.microsoft.com/office/powerpoint/2010/main" val="2316957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D8A6ED6-786E-FE43-8CCA-B0463316C8B3}" type="slidenum">
              <a:rPr lang="en-US"/>
              <a:pPr>
                <a:defRPr/>
              </a:pPr>
              <a:t>‹#›</a:t>
            </a:fld>
            <a:endParaRPr lang="en-US"/>
          </a:p>
        </p:txBody>
      </p:sp>
    </p:spTree>
    <p:extLst>
      <p:ext uri="{BB962C8B-B14F-4D97-AF65-F5344CB8AC3E}">
        <p14:creationId xmlns:p14="http://schemas.microsoft.com/office/powerpoint/2010/main" val="2549074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DF36F9C-0B77-384A-8E24-69790662266A}" type="slidenum">
              <a:rPr lang="en-US"/>
              <a:pPr>
                <a:defRPr/>
              </a:pPr>
              <a:t>‹#›</a:t>
            </a:fld>
            <a:endParaRPr lang="en-US"/>
          </a:p>
        </p:txBody>
      </p:sp>
    </p:spTree>
    <p:extLst>
      <p:ext uri="{BB962C8B-B14F-4D97-AF65-F5344CB8AC3E}">
        <p14:creationId xmlns:p14="http://schemas.microsoft.com/office/powerpoint/2010/main" val="255722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329B2D3-06C8-2148-A4AE-13AB3D69DC95}" type="slidenum">
              <a:rPr lang="en-US"/>
              <a:pPr>
                <a:defRPr/>
              </a:pPr>
              <a:t>‹#›</a:t>
            </a:fld>
            <a:endParaRPr lang="en-US"/>
          </a:p>
        </p:txBody>
      </p:sp>
    </p:spTree>
    <p:extLst>
      <p:ext uri="{BB962C8B-B14F-4D97-AF65-F5344CB8AC3E}">
        <p14:creationId xmlns:p14="http://schemas.microsoft.com/office/powerpoint/2010/main" val="509607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19486882-9C30-AB48-A8EE-DDBBB29240EF}" type="slidenum">
              <a:rPr lang="en-US"/>
              <a:pPr>
                <a:defRPr/>
              </a:pPr>
              <a:t>‹#›</a:t>
            </a:fld>
            <a:endParaRPr lang="en-US"/>
          </a:p>
        </p:txBody>
      </p:sp>
    </p:spTree>
    <p:extLst>
      <p:ext uri="{BB962C8B-B14F-4D97-AF65-F5344CB8AC3E}">
        <p14:creationId xmlns:p14="http://schemas.microsoft.com/office/powerpoint/2010/main" val="279008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882DD84B-7C90-4642-8665-55013605CE75}" type="slidenum">
              <a:rPr lang="en-US"/>
              <a:pPr>
                <a:defRPr/>
              </a:pPr>
              <a:t>‹#›</a:t>
            </a:fld>
            <a:endParaRPr lang="en-US"/>
          </a:p>
        </p:txBody>
      </p:sp>
    </p:spTree>
    <p:extLst>
      <p:ext uri="{BB962C8B-B14F-4D97-AF65-F5344CB8AC3E}">
        <p14:creationId xmlns:p14="http://schemas.microsoft.com/office/powerpoint/2010/main" val="3331829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63C1EF1F-1434-914D-A412-24C6E35573E1}" type="slidenum">
              <a:rPr lang="en-US"/>
              <a:pPr>
                <a:defRPr/>
              </a:pPr>
              <a:t>‹#›</a:t>
            </a:fld>
            <a:endParaRPr lang="en-US"/>
          </a:p>
        </p:txBody>
      </p:sp>
    </p:spTree>
    <p:extLst>
      <p:ext uri="{BB962C8B-B14F-4D97-AF65-F5344CB8AC3E}">
        <p14:creationId xmlns:p14="http://schemas.microsoft.com/office/powerpoint/2010/main" val="655789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0F30717-A443-7841-A68E-DA1A73CA3C8A}" type="slidenum">
              <a:rPr lang="en-US"/>
              <a:pPr>
                <a:defRPr/>
              </a:pPr>
              <a:t>‹#›</a:t>
            </a:fld>
            <a:endParaRPr lang="en-US"/>
          </a:p>
        </p:txBody>
      </p:sp>
    </p:spTree>
    <p:extLst>
      <p:ext uri="{BB962C8B-B14F-4D97-AF65-F5344CB8AC3E}">
        <p14:creationId xmlns:p14="http://schemas.microsoft.com/office/powerpoint/2010/main" val="155309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BA653-C366-EA42-8E22-4605940F5ABF}" type="slidenum">
              <a:rPr lang="en-US"/>
              <a:pPr>
                <a:defRPr/>
              </a:pPr>
              <a:t>‹#›</a:t>
            </a:fld>
            <a:endParaRPr lang="en-US"/>
          </a:p>
        </p:txBody>
      </p:sp>
    </p:spTree>
    <p:extLst>
      <p:ext uri="{BB962C8B-B14F-4D97-AF65-F5344CB8AC3E}">
        <p14:creationId xmlns:p14="http://schemas.microsoft.com/office/powerpoint/2010/main" val="1624449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E6DD817-A209-5440-819B-32B8B300107E}" type="slidenum">
              <a:rPr lang="en-US"/>
              <a:pPr>
                <a:defRPr/>
              </a:pPr>
              <a:t>‹#›</a:t>
            </a:fld>
            <a:endParaRPr lang="en-US"/>
          </a:p>
        </p:txBody>
      </p:sp>
    </p:spTree>
    <p:extLst>
      <p:ext uri="{BB962C8B-B14F-4D97-AF65-F5344CB8AC3E}">
        <p14:creationId xmlns:p14="http://schemas.microsoft.com/office/powerpoint/2010/main" val="1249882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85E394B-BD85-0042-8620-753970C22AB6}" type="slidenum">
              <a:rPr lang="en-US"/>
              <a:pPr>
                <a:defRPr/>
              </a:pPr>
              <a:t>‹#›</a:t>
            </a:fld>
            <a:endParaRPr lang="en-US"/>
          </a:p>
        </p:txBody>
      </p:sp>
    </p:spTree>
    <p:extLst>
      <p:ext uri="{BB962C8B-B14F-4D97-AF65-F5344CB8AC3E}">
        <p14:creationId xmlns:p14="http://schemas.microsoft.com/office/powerpoint/2010/main" val="3828697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535CA10-2383-F844-9B2C-571D563C35F5}" type="slidenum">
              <a:rPr lang="en-US"/>
              <a:pPr>
                <a:defRPr/>
              </a:pPr>
              <a:t>‹#›</a:t>
            </a:fld>
            <a:endParaRPr lang="en-US"/>
          </a:p>
        </p:txBody>
      </p:sp>
    </p:spTree>
    <p:extLst>
      <p:ext uri="{BB962C8B-B14F-4D97-AF65-F5344CB8AC3E}">
        <p14:creationId xmlns:p14="http://schemas.microsoft.com/office/powerpoint/2010/main" val="2471632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3874" name="Rectangle 2050"/>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463875" name="Rectangle 2051"/>
          <p:cNvSpPr>
            <a:spLocks noGrp="1" noChangeArrowheads="1"/>
          </p:cNvSpPr>
          <p:nvPr>
            <p:ph type="subTitle" idx="1"/>
          </p:nvPr>
        </p:nvSpPr>
        <p:spPr>
          <a:xfrm>
            <a:off x="2543175" y="3733800"/>
            <a:ext cx="4056063" cy="2286000"/>
          </a:xfrm>
        </p:spPr>
        <p:txBody>
          <a:bodyPr/>
          <a:lstStyle>
            <a:lvl1pPr marL="0" indent="0" algn="ctr">
              <a:buFont typeface="Monotype Sorts" pitchFamily="8" charset="0"/>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7520D6-BBD7-A945-8DDD-7F51863AD933}" type="slidenum">
              <a:rPr lang="en-US"/>
              <a:pPr>
                <a:defRPr/>
              </a:pPr>
              <a:t>‹#›</a:t>
            </a:fld>
            <a:endParaRPr lang="en-US"/>
          </a:p>
        </p:txBody>
      </p:sp>
    </p:spTree>
    <p:extLst>
      <p:ext uri="{BB962C8B-B14F-4D97-AF65-F5344CB8AC3E}">
        <p14:creationId xmlns:p14="http://schemas.microsoft.com/office/powerpoint/2010/main" val="1326975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BBE6F-1419-9149-84F1-2C91B10E657B}" type="slidenum">
              <a:rPr lang="en-US"/>
              <a:pPr>
                <a:defRPr/>
              </a:pPr>
              <a:t>‹#›</a:t>
            </a:fld>
            <a:endParaRPr lang="en-US"/>
          </a:p>
        </p:txBody>
      </p:sp>
    </p:spTree>
    <p:extLst>
      <p:ext uri="{BB962C8B-B14F-4D97-AF65-F5344CB8AC3E}">
        <p14:creationId xmlns:p14="http://schemas.microsoft.com/office/powerpoint/2010/main" val="152034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7EB288-DA2B-5E4E-87F4-F190774F8B40}" type="slidenum">
              <a:rPr lang="en-US"/>
              <a:pPr>
                <a:defRPr/>
              </a:pPr>
              <a:t>‹#›</a:t>
            </a:fld>
            <a:endParaRPr lang="en-US"/>
          </a:p>
        </p:txBody>
      </p:sp>
    </p:spTree>
    <p:extLst>
      <p:ext uri="{BB962C8B-B14F-4D97-AF65-F5344CB8AC3E}">
        <p14:creationId xmlns:p14="http://schemas.microsoft.com/office/powerpoint/2010/main" val="3977828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71FF3-D8AE-BF48-A6EE-37AB9F1D62A3}" type="slidenum">
              <a:rPr lang="en-US"/>
              <a:pPr>
                <a:defRPr/>
              </a:pPr>
              <a:t>‹#›</a:t>
            </a:fld>
            <a:endParaRPr lang="en-US"/>
          </a:p>
        </p:txBody>
      </p:sp>
    </p:spTree>
    <p:extLst>
      <p:ext uri="{BB962C8B-B14F-4D97-AF65-F5344CB8AC3E}">
        <p14:creationId xmlns:p14="http://schemas.microsoft.com/office/powerpoint/2010/main" val="1090626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FED636-9155-CB46-A3D0-C00A5FD36AC5}" type="slidenum">
              <a:rPr lang="en-US"/>
              <a:pPr>
                <a:defRPr/>
              </a:pPr>
              <a:t>‹#›</a:t>
            </a:fld>
            <a:endParaRPr lang="en-US"/>
          </a:p>
        </p:txBody>
      </p:sp>
    </p:spTree>
    <p:extLst>
      <p:ext uri="{BB962C8B-B14F-4D97-AF65-F5344CB8AC3E}">
        <p14:creationId xmlns:p14="http://schemas.microsoft.com/office/powerpoint/2010/main" val="3298067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C91A6A-67CD-CB4F-A25D-74EB04E9F969}" type="slidenum">
              <a:rPr lang="en-US"/>
              <a:pPr>
                <a:defRPr/>
              </a:pPr>
              <a:t>‹#›</a:t>
            </a:fld>
            <a:endParaRPr lang="en-US"/>
          </a:p>
        </p:txBody>
      </p:sp>
    </p:spTree>
    <p:extLst>
      <p:ext uri="{BB962C8B-B14F-4D97-AF65-F5344CB8AC3E}">
        <p14:creationId xmlns:p14="http://schemas.microsoft.com/office/powerpoint/2010/main" val="5691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7E9AC5-E20F-2A42-9101-A9D9115E28CB}" type="slidenum">
              <a:rPr lang="en-US"/>
              <a:pPr>
                <a:defRPr/>
              </a:pPr>
              <a:t>‹#›</a:t>
            </a:fld>
            <a:endParaRPr lang="en-US"/>
          </a:p>
        </p:txBody>
      </p:sp>
    </p:spTree>
    <p:extLst>
      <p:ext uri="{BB962C8B-B14F-4D97-AF65-F5344CB8AC3E}">
        <p14:creationId xmlns:p14="http://schemas.microsoft.com/office/powerpoint/2010/main" val="368843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7A1560-CDB1-E84B-81C3-57F324DFCD57}" type="slidenum">
              <a:rPr lang="en-US"/>
              <a:pPr>
                <a:defRPr/>
              </a:pPr>
              <a:t>‹#›</a:t>
            </a:fld>
            <a:endParaRPr lang="en-US"/>
          </a:p>
        </p:txBody>
      </p:sp>
    </p:spTree>
    <p:extLst>
      <p:ext uri="{BB962C8B-B14F-4D97-AF65-F5344CB8AC3E}">
        <p14:creationId xmlns:p14="http://schemas.microsoft.com/office/powerpoint/2010/main" val="2472099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CAA252-BB69-F641-855B-C902D9DFB9FD}" type="slidenum">
              <a:rPr lang="en-US"/>
              <a:pPr>
                <a:defRPr/>
              </a:pPr>
              <a:t>‹#›</a:t>
            </a:fld>
            <a:endParaRPr lang="en-US"/>
          </a:p>
        </p:txBody>
      </p:sp>
    </p:spTree>
    <p:extLst>
      <p:ext uri="{BB962C8B-B14F-4D97-AF65-F5344CB8AC3E}">
        <p14:creationId xmlns:p14="http://schemas.microsoft.com/office/powerpoint/2010/main" val="1211770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1BC00D-C6F7-4C43-A712-0D65607F32E3}" type="slidenum">
              <a:rPr lang="en-US"/>
              <a:pPr>
                <a:defRPr/>
              </a:pPr>
              <a:t>‹#›</a:t>
            </a:fld>
            <a:endParaRPr lang="en-US"/>
          </a:p>
        </p:txBody>
      </p:sp>
    </p:spTree>
    <p:extLst>
      <p:ext uri="{BB962C8B-B14F-4D97-AF65-F5344CB8AC3E}">
        <p14:creationId xmlns:p14="http://schemas.microsoft.com/office/powerpoint/2010/main" val="689096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C9D543-9001-1342-AC57-60F9BF3748D1}" type="slidenum">
              <a:rPr lang="en-US"/>
              <a:pPr>
                <a:defRPr/>
              </a:pPr>
              <a:t>‹#›</a:t>
            </a:fld>
            <a:endParaRPr lang="en-US"/>
          </a:p>
        </p:txBody>
      </p:sp>
    </p:spTree>
    <p:extLst>
      <p:ext uri="{BB962C8B-B14F-4D97-AF65-F5344CB8AC3E}">
        <p14:creationId xmlns:p14="http://schemas.microsoft.com/office/powerpoint/2010/main" val="1144176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69FB76-0048-4443-A912-217E68D33181}" type="slidenum">
              <a:rPr lang="en-US"/>
              <a:pPr>
                <a:defRPr/>
              </a:pPr>
              <a:t>‹#›</a:t>
            </a:fld>
            <a:endParaRPr lang="en-US"/>
          </a:p>
        </p:txBody>
      </p:sp>
    </p:spTree>
    <p:extLst>
      <p:ext uri="{BB962C8B-B14F-4D97-AF65-F5344CB8AC3E}">
        <p14:creationId xmlns:p14="http://schemas.microsoft.com/office/powerpoint/2010/main" val="4078144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Freeform 70"/>
          <p:cNvSpPr>
            <a:spLocks/>
          </p:cNvSpPr>
          <p:nvPr/>
        </p:nvSpPr>
        <p:spPr bwMode="auto">
          <a:xfrm rot="16200000">
            <a:off x="3871118" y="1005682"/>
            <a:ext cx="150813" cy="4845050"/>
          </a:xfrm>
          <a:custGeom>
            <a:avLst/>
            <a:gdLst>
              <a:gd name="T0" fmla="*/ 19050 w 95"/>
              <a:gd name="T1" fmla="*/ 4679950 h 3052"/>
              <a:gd name="T2" fmla="*/ 41275 w 95"/>
              <a:gd name="T3" fmla="*/ 4343400 h 3052"/>
              <a:gd name="T4" fmla="*/ 69850 w 95"/>
              <a:gd name="T5" fmla="*/ 3851275 h 3052"/>
              <a:gd name="T6" fmla="*/ 44450 w 95"/>
              <a:gd name="T7" fmla="*/ 4248150 h 3052"/>
              <a:gd name="T8" fmla="*/ 76200 w 95"/>
              <a:gd name="T9" fmla="*/ 3898900 h 3052"/>
              <a:gd name="T10" fmla="*/ 85725 w 95"/>
              <a:gd name="T11" fmla="*/ 3467100 h 3052"/>
              <a:gd name="T12" fmla="*/ 87313 w 95"/>
              <a:gd name="T13" fmla="*/ 2943225 h 3052"/>
              <a:gd name="T14" fmla="*/ 93663 w 95"/>
              <a:gd name="T15" fmla="*/ 2835275 h 3052"/>
              <a:gd name="T16" fmla="*/ 87313 w 95"/>
              <a:gd name="T17" fmla="*/ 3282950 h 3052"/>
              <a:gd name="T18" fmla="*/ 88900 w 95"/>
              <a:gd name="T19" fmla="*/ 3768725 h 3052"/>
              <a:gd name="T20" fmla="*/ 92075 w 95"/>
              <a:gd name="T21" fmla="*/ 3133725 h 3052"/>
              <a:gd name="T22" fmla="*/ 95250 w 95"/>
              <a:gd name="T23" fmla="*/ 3559175 h 3052"/>
              <a:gd name="T24" fmla="*/ 85725 w 95"/>
              <a:gd name="T25" fmla="*/ 3851275 h 3052"/>
              <a:gd name="T26" fmla="*/ 98425 w 95"/>
              <a:gd name="T27" fmla="*/ 3727450 h 3052"/>
              <a:gd name="T28" fmla="*/ 107950 w 95"/>
              <a:gd name="T29" fmla="*/ 3016250 h 3052"/>
              <a:gd name="T30" fmla="*/ 107950 w 95"/>
              <a:gd name="T31" fmla="*/ 2749550 h 3052"/>
              <a:gd name="T32" fmla="*/ 114300 w 95"/>
              <a:gd name="T33" fmla="*/ 2654300 h 3052"/>
              <a:gd name="T34" fmla="*/ 127000 w 95"/>
              <a:gd name="T35" fmla="*/ 2492375 h 3052"/>
              <a:gd name="T36" fmla="*/ 139700 w 95"/>
              <a:gd name="T37" fmla="*/ 2368550 h 3052"/>
              <a:gd name="T38" fmla="*/ 144463 w 95"/>
              <a:gd name="T39" fmla="*/ 2289175 h 3052"/>
              <a:gd name="T40" fmla="*/ 147638 w 95"/>
              <a:gd name="T41" fmla="*/ 2206625 h 3052"/>
              <a:gd name="T42" fmla="*/ 136525 w 95"/>
              <a:gd name="T43" fmla="*/ 2095500 h 3052"/>
              <a:gd name="T44" fmla="*/ 119063 w 95"/>
              <a:gd name="T45" fmla="*/ 1901825 h 3052"/>
              <a:gd name="T46" fmla="*/ 104775 w 95"/>
              <a:gd name="T47" fmla="*/ 1638300 h 3052"/>
              <a:gd name="T48" fmla="*/ 100013 w 95"/>
              <a:gd name="T49" fmla="*/ 1317625 h 3052"/>
              <a:gd name="T50" fmla="*/ 95250 w 95"/>
              <a:gd name="T51" fmla="*/ 1050925 h 3052"/>
              <a:gd name="T52" fmla="*/ 80963 w 95"/>
              <a:gd name="T53" fmla="*/ 704850 h 3052"/>
              <a:gd name="T54" fmla="*/ 85725 w 95"/>
              <a:gd name="T55" fmla="*/ 482600 h 3052"/>
              <a:gd name="T56" fmla="*/ 85725 w 95"/>
              <a:gd name="T57" fmla="*/ 415925 h 3052"/>
              <a:gd name="T58" fmla="*/ 92075 w 95"/>
              <a:gd name="T59" fmla="*/ 374650 h 3052"/>
              <a:gd name="T60" fmla="*/ 100013 w 95"/>
              <a:gd name="T61" fmla="*/ 301625 h 3052"/>
              <a:gd name="T62" fmla="*/ 101600 w 95"/>
              <a:gd name="T63" fmla="*/ 107950 h 3052"/>
              <a:gd name="T64" fmla="*/ 95250 w 95"/>
              <a:gd name="T65" fmla="*/ 57150 h 3052"/>
              <a:gd name="T66" fmla="*/ 82550 w 95"/>
              <a:gd name="T67" fmla="*/ 41275 h 3052"/>
              <a:gd name="T68" fmla="*/ 61913 w 95"/>
              <a:gd name="T69" fmla="*/ 0 h 3052"/>
              <a:gd name="T70" fmla="*/ 41275 w 95"/>
              <a:gd name="T71" fmla="*/ 107950 h 3052"/>
              <a:gd name="T72" fmla="*/ 34925 w 95"/>
              <a:gd name="T73" fmla="*/ 88900 h 3052"/>
              <a:gd name="T74" fmla="*/ 25400 w 95"/>
              <a:gd name="T75" fmla="*/ 127000 h 3052"/>
              <a:gd name="T76" fmla="*/ 7938 w 95"/>
              <a:gd name="T77" fmla="*/ 212725 h 3052"/>
              <a:gd name="T78" fmla="*/ 0 w 95"/>
              <a:gd name="T79" fmla="*/ 434975 h 3052"/>
              <a:gd name="T80" fmla="*/ 11113 w 95"/>
              <a:gd name="T81" fmla="*/ 593725 h 3052"/>
              <a:gd name="T82" fmla="*/ 22225 w 95"/>
              <a:gd name="T83" fmla="*/ 641350 h 3052"/>
              <a:gd name="T84" fmla="*/ 31750 w 95"/>
              <a:gd name="T85" fmla="*/ 863600 h 3052"/>
              <a:gd name="T86" fmla="*/ 41275 w 95"/>
              <a:gd name="T87" fmla="*/ 927100 h 3052"/>
              <a:gd name="T88" fmla="*/ 60325 w 95"/>
              <a:gd name="T89" fmla="*/ 1174750 h 3052"/>
              <a:gd name="T90" fmla="*/ 65088 w 95"/>
              <a:gd name="T91" fmla="*/ 1511300 h 3052"/>
              <a:gd name="T92" fmla="*/ 79375 w 95"/>
              <a:gd name="T93" fmla="*/ 2035175 h 3052"/>
              <a:gd name="T94" fmla="*/ 87313 w 95"/>
              <a:gd name="T95" fmla="*/ 2381250 h 3052"/>
              <a:gd name="T96" fmla="*/ 60325 w 95"/>
              <a:gd name="T97" fmla="*/ 2835275 h 3052"/>
              <a:gd name="T98" fmla="*/ 63500 w 95"/>
              <a:gd name="T99" fmla="*/ 3409950 h 3052"/>
              <a:gd name="T100" fmla="*/ 58738 w 95"/>
              <a:gd name="T101" fmla="*/ 3870325 h 3052"/>
              <a:gd name="T102" fmla="*/ 34925 w 95"/>
              <a:gd name="T103" fmla="*/ 4273550 h 3052"/>
              <a:gd name="T104" fmla="*/ 7938 w 95"/>
              <a:gd name="T105" fmla="*/ 4660900 h 3052"/>
              <a:gd name="T106" fmla="*/ 3175 w 95"/>
              <a:gd name="T107" fmla="*/ 4813300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261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49261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8" charset="0"/>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562F46ED-DCA6-6549-B0A8-8847B0824A4D}" type="slidenum">
              <a:rPr lang="en-US" altLang="ja-JP"/>
              <a:pPr>
                <a:defRPr/>
              </a:pPr>
              <a:t>‹#›</a:t>
            </a:fld>
            <a:endParaRPr lang="en-US" altLang="ja-JP"/>
          </a:p>
        </p:txBody>
      </p:sp>
    </p:spTree>
    <p:extLst>
      <p:ext uri="{BB962C8B-B14F-4D97-AF65-F5344CB8AC3E}">
        <p14:creationId xmlns:p14="http://schemas.microsoft.com/office/powerpoint/2010/main" val="3347125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908C3E51-037C-2D4D-9D74-F3BAA4A2875A}" type="slidenum">
              <a:rPr lang="en-US" altLang="ja-JP"/>
              <a:pPr>
                <a:defRPr/>
              </a:pPr>
              <a:t>‹#›</a:t>
            </a:fld>
            <a:endParaRPr lang="en-US" altLang="ja-JP"/>
          </a:p>
        </p:txBody>
      </p:sp>
    </p:spTree>
    <p:extLst>
      <p:ext uri="{BB962C8B-B14F-4D97-AF65-F5344CB8AC3E}">
        <p14:creationId xmlns:p14="http://schemas.microsoft.com/office/powerpoint/2010/main" val="3370417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DD4A7E97-4C12-CC47-BA15-35FB24060505}" type="slidenum">
              <a:rPr lang="en-US" altLang="ja-JP"/>
              <a:pPr>
                <a:defRPr/>
              </a:pPr>
              <a:t>‹#›</a:t>
            </a:fld>
            <a:endParaRPr lang="en-US" altLang="ja-JP"/>
          </a:p>
        </p:txBody>
      </p:sp>
    </p:spTree>
    <p:extLst>
      <p:ext uri="{BB962C8B-B14F-4D97-AF65-F5344CB8AC3E}">
        <p14:creationId xmlns:p14="http://schemas.microsoft.com/office/powerpoint/2010/main" val="1410077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38B02B47-6723-2048-8913-B24A6F4FE392}" type="slidenum">
              <a:rPr lang="en-US" altLang="ja-JP"/>
              <a:pPr>
                <a:defRPr/>
              </a:pPr>
              <a:t>‹#›</a:t>
            </a:fld>
            <a:endParaRPr lang="en-US" altLang="ja-JP"/>
          </a:p>
        </p:txBody>
      </p:sp>
    </p:spTree>
    <p:extLst>
      <p:ext uri="{BB962C8B-B14F-4D97-AF65-F5344CB8AC3E}">
        <p14:creationId xmlns:p14="http://schemas.microsoft.com/office/powerpoint/2010/main" val="3321792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E4435D63-AFC8-F54B-B1C8-BE3E68A75391}" type="slidenum">
              <a:rPr lang="en-US" altLang="ja-JP"/>
              <a:pPr>
                <a:defRPr/>
              </a:pPr>
              <a:t>‹#›</a:t>
            </a:fld>
            <a:endParaRPr lang="en-US" altLang="ja-JP"/>
          </a:p>
        </p:txBody>
      </p:sp>
    </p:spTree>
    <p:extLst>
      <p:ext uri="{BB962C8B-B14F-4D97-AF65-F5344CB8AC3E}">
        <p14:creationId xmlns:p14="http://schemas.microsoft.com/office/powerpoint/2010/main" val="1461203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7D37DE47-84E3-3849-9EDB-D42078563D78}" type="slidenum">
              <a:rPr lang="en-US" altLang="ja-JP"/>
              <a:pPr>
                <a:defRPr/>
              </a:pPr>
              <a:t>‹#›</a:t>
            </a:fld>
            <a:endParaRPr lang="en-US" altLang="ja-JP"/>
          </a:p>
        </p:txBody>
      </p:sp>
    </p:spTree>
    <p:extLst>
      <p:ext uri="{BB962C8B-B14F-4D97-AF65-F5344CB8AC3E}">
        <p14:creationId xmlns:p14="http://schemas.microsoft.com/office/powerpoint/2010/main" val="323173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FB015E-47A7-0A44-B22F-B35D7F73CA88}" type="slidenum">
              <a:rPr lang="en-US"/>
              <a:pPr>
                <a:defRPr/>
              </a:pPr>
              <a:t>‹#›</a:t>
            </a:fld>
            <a:endParaRPr lang="en-US"/>
          </a:p>
        </p:txBody>
      </p:sp>
    </p:spTree>
    <p:extLst>
      <p:ext uri="{BB962C8B-B14F-4D97-AF65-F5344CB8AC3E}">
        <p14:creationId xmlns:p14="http://schemas.microsoft.com/office/powerpoint/2010/main" val="2357768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CD86C6B2-A7AD-454F-88DA-953DD6457916}" type="slidenum">
              <a:rPr lang="en-US" altLang="ja-JP"/>
              <a:pPr>
                <a:defRPr/>
              </a:pPr>
              <a:t>‹#›</a:t>
            </a:fld>
            <a:endParaRPr lang="en-US" altLang="ja-JP"/>
          </a:p>
        </p:txBody>
      </p:sp>
    </p:spTree>
    <p:extLst>
      <p:ext uri="{BB962C8B-B14F-4D97-AF65-F5344CB8AC3E}">
        <p14:creationId xmlns:p14="http://schemas.microsoft.com/office/powerpoint/2010/main" val="3629986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AF8DC2EF-C121-5040-95E1-F6A6D77819CD}" type="slidenum">
              <a:rPr lang="en-US" altLang="ja-JP"/>
              <a:pPr>
                <a:defRPr/>
              </a:pPr>
              <a:t>‹#›</a:t>
            </a:fld>
            <a:endParaRPr lang="en-US" altLang="ja-JP"/>
          </a:p>
        </p:txBody>
      </p:sp>
    </p:spTree>
    <p:extLst>
      <p:ext uri="{BB962C8B-B14F-4D97-AF65-F5344CB8AC3E}">
        <p14:creationId xmlns:p14="http://schemas.microsoft.com/office/powerpoint/2010/main" val="3636348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2C03E9CB-3272-7B43-92CF-C6DF90B4E988}" type="slidenum">
              <a:rPr lang="en-US" altLang="ja-JP"/>
              <a:pPr>
                <a:defRPr/>
              </a:pPr>
              <a:t>‹#›</a:t>
            </a:fld>
            <a:endParaRPr lang="en-US" altLang="ja-JP"/>
          </a:p>
        </p:txBody>
      </p:sp>
    </p:spTree>
    <p:extLst>
      <p:ext uri="{BB962C8B-B14F-4D97-AF65-F5344CB8AC3E}">
        <p14:creationId xmlns:p14="http://schemas.microsoft.com/office/powerpoint/2010/main" val="3435403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462EE2DF-9F5B-6945-BB8D-E2D0633CB33F}" type="slidenum">
              <a:rPr lang="en-US" altLang="ja-JP"/>
              <a:pPr>
                <a:defRPr/>
              </a:pPr>
              <a:t>‹#›</a:t>
            </a:fld>
            <a:endParaRPr lang="en-US" altLang="ja-JP"/>
          </a:p>
        </p:txBody>
      </p:sp>
    </p:spTree>
    <p:extLst>
      <p:ext uri="{BB962C8B-B14F-4D97-AF65-F5344CB8AC3E}">
        <p14:creationId xmlns:p14="http://schemas.microsoft.com/office/powerpoint/2010/main" val="1840877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317573DB-CB8E-044A-B641-CF26ACB7E250}" type="slidenum">
              <a:rPr lang="en-US" altLang="ja-JP"/>
              <a:pPr>
                <a:defRPr/>
              </a:pPr>
              <a:t>‹#›</a:t>
            </a:fld>
            <a:endParaRPr lang="en-US" altLang="ja-JP"/>
          </a:p>
        </p:txBody>
      </p:sp>
    </p:spTree>
    <p:extLst>
      <p:ext uri="{BB962C8B-B14F-4D97-AF65-F5344CB8AC3E}">
        <p14:creationId xmlns:p14="http://schemas.microsoft.com/office/powerpoint/2010/main" val="2706287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0"/>
            <a:ext cx="9147175" cy="6867525"/>
            <a:chOff x="-2" y="0"/>
            <a:chExt cx="5762" cy="4326"/>
          </a:xfrm>
        </p:grpSpPr>
        <p:grpSp>
          <p:nvGrpSpPr>
            <p:cNvPr id="5" name="Group 1027"/>
            <p:cNvGrpSpPr>
              <a:grpSpLocks/>
            </p:cNvGrpSpPr>
            <p:nvPr userDrawn="1"/>
          </p:nvGrpSpPr>
          <p:grpSpPr bwMode="auto">
            <a:xfrm>
              <a:off x="-2" y="0"/>
              <a:ext cx="5712" cy="4326"/>
              <a:chOff x="-2" y="0"/>
              <a:chExt cx="5712" cy="4326"/>
            </a:xfrm>
          </p:grpSpPr>
          <p:sp>
            <p:nvSpPr>
              <p:cNvPr id="8" name="Rectangle 1028"/>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1029"/>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1030"/>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1031"/>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32"/>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033"/>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034"/>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035"/>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036"/>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037"/>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038"/>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039"/>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040"/>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041"/>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1042"/>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1043"/>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1044"/>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1045"/>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1046"/>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1047"/>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1048"/>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1049"/>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1050"/>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1051"/>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1052"/>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1053"/>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1054"/>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1055"/>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1056"/>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1057"/>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1058"/>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1059"/>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1060"/>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1061"/>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1062"/>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1063"/>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1064"/>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1065"/>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1066"/>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1067"/>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1068"/>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1069"/>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1070"/>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1071"/>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1072"/>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1073"/>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1074"/>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1075"/>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1076"/>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1077"/>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1078"/>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1079"/>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1080"/>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1081"/>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1082"/>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1083"/>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1084"/>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1085"/>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1086"/>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1087"/>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 name="Rectangle 1088"/>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1089"/>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Rectangle 1090"/>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atin typeface="Helvetica" charset="0"/>
            </a:endParaRPr>
          </a:p>
        </p:txBody>
      </p:sp>
      <p:sp>
        <p:nvSpPr>
          <p:cNvPr id="494659" name="Rectangle 1091"/>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494660" name="Rectangle 1092"/>
          <p:cNvSpPr>
            <a:spLocks noGrp="1" noChangeArrowheads="1"/>
          </p:cNvSpPr>
          <p:nvPr>
            <p:ph type="subTitle" sz="quarter" idx="1"/>
          </p:nvPr>
        </p:nvSpPr>
        <p:spPr>
          <a:xfrm>
            <a:off x="4021138" y="2860675"/>
            <a:ext cx="4437062" cy="3114675"/>
          </a:xfrm>
        </p:spPr>
        <p:txBody>
          <a:bodyPr/>
          <a:lstStyle>
            <a:lvl1pPr marL="0" indent="0">
              <a:buFont typeface="Wingdings" pitchFamily="8" charset="0"/>
              <a:buNone/>
              <a:defRPr/>
            </a:lvl1pPr>
          </a:lstStyle>
          <a:p>
            <a:r>
              <a:rPr lang="en-US"/>
              <a:t>Click to edit Master subtitle style</a:t>
            </a:r>
          </a:p>
        </p:txBody>
      </p:sp>
      <p:sp>
        <p:nvSpPr>
          <p:cNvPr id="69" name="Rectangle 1093"/>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109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1095"/>
          <p:cNvSpPr>
            <a:spLocks noGrp="1" noChangeArrowheads="1"/>
          </p:cNvSpPr>
          <p:nvPr>
            <p:ph type="sldNum" sz="quarter" idx="12"/>
          </p:nvPr>
        </p:nvSpPr>
        <p:spPr>
          <a:xfrm>
            <a:off x="6553200" y="6248400"/>
            <a:ext cx="1905000" cy="457200"/>
          </a:xfrm>
        </p:spPr>
        <p:txBody>
          <a:bodyPr/>
          <a:lstStyle>
            <a:lvl1pPr>
              <a:defRPr/>
            </a:lvl1pPr>
          </a:lstStyle>
          <a:p>
            <a:pPr>
              <a:defRPr/>
            </a:pPr>
            <a:fld id="{B238EC86-4DF7-7440-B756-80941F1770E0}" type="slidenum">
              <a:rPr lang="en-US"/>
              <a:pPr>
                <a:defRPr/>
              </a:pPr>
              <a:t>‹#›</a:t>
            </a:fld>
            <a:endParaRPr lang="en-US"/>
          </a:p>
        </p:txBody>
      </p:sp>
    </p:spTree>
    <p:extLst>
      <p:ext uri="{BB962C8B-B14F-4D97-AF65-F5344CB8AC3E}">
        <p14:creationId xmlns:p14="http://schemas.microsoft.com/office/powerpoint/2010/main" val="1770647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9AA543B0-EAFA-B44A-96EA-5CA717D33E95}" type="slidenum">
              <a:rPr lang="en-US"/>
              <a:pPr>
                <a:defRPr/>
              </a:pPr>
              <a:t>‹#›</a:t>
            </a:fld>
            <a:endParaRPr lang="en-US"/>
          </a:p>
        </p:txBody>
      </p:sp>
    </p:spTree>
    <p:extLst>
      <p:ext uri="{BB962C8B-B14F-4D97-AF65-F5344CB8AC3E}">
        <p14:creationId xmlns:p14="http://schemas.microsoft.com/office/powerpoint/2010/main" val="161133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B7666E23-859C-9442-B5EB-76852D474B79}" type="slidenum">
              <a:rPr lang="en-US"/>
              <a:pPr>
                <a:defRPr/>
              </a:pPr>
              <a:t>‹#›</a:t>
            </a:fld>
            <a:endParaRPr lang="en-US"/>
          </a:p>
        </p:txBody>
      </p:sp>
    </p:spTree>
    <p:extLst>
      <p:ext uri="{BB962C8B-B14F-4D97-AF65-F5344CB8AC3E}">
        <p14:creationId xmlns:p14="http://schemas.microsoft.com/office/powerpoint/2010/main" val="28309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91E0DB19-227D-6F4C-82F7-70BB3301D508}" type="slidenum">
              <a:rPr lang="en-US"/>
              <a:pPr>
                <a:defRPr/>
              </a:pPr>
              <a:t>‹#›</a:t>
            </a:fld>
            <a:endParaRPr lang="en-US"/>
          </a:p>
        </p:txBody>
      </p:sp>
    </p:spTree>
    <p:extLst>
      <p:ext uri="{BB962C8B-B14F-4D97-AF65-F5344CB8AC3E}">
        <p14:creationId xmlns:p14="http://schemas.microsoft.com/office/powerpoint/2010/main" val="1256293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0B9A4A31-3971-8446-B671-CE13AFEA0CED}" type="slidenum">
              <a:rPr lang="en-US"/>
              <a:pPr>
                <a:defRPr/>
              </a:pPr>
              <a:t>‹#›</a:t>
            </a:fld>
            <a:endParaRPr lang="en-US"/>
          </a:p>
        </p:txBody>
      </p:sp>
    </p:spTree>
    <p:extLst>
      <p:ext uri="{BB962C8B-B14F-4D97-AF65-F5344CB8AC3E}">
        <p14:creationId xmlns:p14="http://schemas.microsoft.com/office/powerpoint/2010/main" val="22361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6CE586-D6F6-1944-B221-A33F3134A41D}" type="slidenum">
              <a:rPr lang="en-US"/>
              <a:pPr>
                <a:defRPr/>
              </a:pPr>
              <a:t>‹#›</a:t>
            </a:fld>
            <a:endParaRPr lang="en-US"/>
          </a:p>
        </p:txBody>
      </p:sp>
    </p:spTree>
    <p:extLst>
      <p:ext uri="{BB962C8B-B14F-4D97-AF65-F5344CB8AC3E}">
        <p14:creationId xmlns:p14="http://schemas.microsoft.com/office/powerpoint/2010/main" val="2941594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E9659C00-80CF-C94F-91A3-57879307FF54}" type="slidenum">
              <a:rPr lang="en-US"/>
              <a:pPr>
                <a:defRPr/>
              </a:pPr>
              <a:t>‹#›</a:t>
            </a:fld>
            <a:endParaRPr lang="en-US"/>
          </a:p>
        </p:txBody>
      </p:sp>
    </p:spTree>
    <p:extLst>
      <p:ext uri="{BB962C8B-B14F-4D97-AF65-F5344CB8AC3E}">
        <p14:creationId xmlns:p14="http://schemas.microsoft.com/office/powerpoint/2010/main" val="3538913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09604D20-6B37-6D4E-9A12-C6C50D464883}" type="slidenum">
              <a:rPr lang="en-US"/>
              <a:pPr>
                <a:defRPr/>
              </a:pPr>
              <a:t>‹#›</a:t>
            </a:fld>
            <a:endParaRPr lang="en-US"/>
          </a:p>
        </p:txBody>
      </p:sp>
    </p:spTree>
    <p:extLst>
      <p:ext uri="{BB962C8B-B14F-4D97-AF65-F5344CB8AC3E}">
        <p14:creationId xmlns:p14="http://schemas.microsoft.com/office/powerpoint/2010/main" val="27123737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B91280A8-0F6D-4546-8427-FAD4BDE2D00D}" type="slidenum">
              <a:rPr lang="en-US"/>
              <a:pPr>
                <a:defRPr/>
              </a:pPr>
              <a:t>‹#›</a:t>
            </a:fld>
            <a:endParaRPr lang="en-US"/>
          </a:p>
        </p:txBody>
      </p:sp>
    </p:spTree>
    <p:extLst>
      <p:ext uri="{BB962C8B-B14F-4D97-AF65-F5344CB8AC3E}">
        <p14:creationId xmlns:p14="http://schemas.microsoft.com/office/powerpoint/2010/main" val="640495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C06517B8-A12B-9B40-89C6-247142FCFBA4}" type="slidenum">
              <a:rPr lang="en-US"/>
              <a:pPr>
                <a:defRPr/>
              </a:pPr>
              <a:t>‹#›</a:t>
            </a:fld>
            <a:endParaRPr lang="en-US"/>
          </a:p>
        </p:txBody>
      </p:sp>
    </p:spTree>
    <p:extLst>
      <p:ext uri="{BB962C8B-B14F-4D97-AF65-F5344CB8AC3E}">
        <p14:creationId xmlns:p14="http://schemas.microsoft.com/office/powerpoint/2010/main" val="1820557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549DECB1-F932-FE49-9783-D2383D70C250}" type="slidenum">
              <a:rPr lang="en-US"/>
              <a:pPr>
                <a:defRPr/>
              </a:pPr>
              <a:t>‹#›</a:t>
            </a:fld>
            <a:endParaRPr lang="en-US"/>
          </a:p>
        </p:txBody>
      </p:sp>
    </p:spTree>
    <p:extLst>
      <p:ext uri="{BB962C8B-B14F-4D97-AF65-F5344CB8AC3E}">
        <p14:creationId xmlns:p14="http://schemas.microsoft.com/office/powerpoint/2010/main" val="1170251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AEFB6C73-AD96-254A-93E1-EE052C6B8FD7}" type="slidenum">
              <a:rPr lang="en-US"/>
              <a:pPr>
                <a:defRPr/>
              </a:pPr>
              <a:t>‹#›</a:t>
            </a:fld>
            <a:endParaRPr lang="en-US"/>
          </a:p>
        </p:txBody>
      </p:sp>
    </p:spTree>
    <p:extLst>
      <p:ext uri="{BB962C8B-B14F-4D97-AF65-F5344CB8AC3E}">
        <p14:creationId xmlns:p14="http://schemas.microsoft.com/office/powerpoint/2010/main" val="4078176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438127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1338982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1181822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077931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F6AB9A-096F-B44B-99A8-B4FC6BB360F8}" type="slidenum">
              <a:rPr lang="en-US"/>
              <a:pPr>
                <a:defRPr/>
              </a:pPr>
              <a:t>‹#›</a:t>
            </a:fld>
            <a:endParaRPr lang="en-US"/>
          </a:p>
        </p:txBody>
      </p:sp>
    </p:spTree>
    <p:extLst>
      <p:ext uri="{BB962C8B-B14F-4D97-AF65-F5344CB8AC3E}">
        <p14:creationId xmlns:p14="http://schemas.microsoft.com/office/powerpoint/2010/main" val="39269700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5223848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0665603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226129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5644311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0653833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97431642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4227811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effectLst>
                  <a:outerShdw blurRad="38100" dist="38100" dir="2700000" algn="tl">
                    <a:srgbClr val="DDDDDD"/>
                  </a:outerShdw>
                </a:effectLst>
                <a:latin typeface="Arial" charset="0"/>
              </a:defRPr>
            </a:lvl1pPr>
          </a:lstStyle>
          <a:p>
            <a:pPr>
              <a:defRPr/>
            </a:pPr>
            <a:fld id="{1B8E24C1-6F90-894A-A205-C17159FD57CE}" type="slidenum">
              <a:rPr lang="en-GB"/>
              <a:pPr>
                <a:defRPr/>
              </a:pPr>
              <a:t>‹#›</a:t>
            </a:fld>
            <a:endParaRPr lang="en-GB"/>
          </a:p>
        </p:txBody>
      </p:sp>
    </p:spTree>
    <p:extLst>
      <p:ext uri="{BB962C8B-B14F-4D97-AF65-F5344CB8AC3E}">
        <p14:creationId xmlns:p14="http://schemas.microsoft.com/office/powerpoint/2010/main" val="317175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4548BA1F-18ED-EF49-B254-A5CD5C5FC7C7}" type="slidenum">
              <a:rPr lang="en-GB"/>
              <a:pPr>
                <a:defRPr/>
              </a:pPr>
              <a:t>‹#›</a:t>
            </a:fld>
            <a:endParaRPr lang="en-GB"/>
          </a:p>
        </p:txBody>
      </p:sp>
    </p:spTree>
    <p:extLst>
      <p:ext uri="{BB962C8B-B14F-4D97-AF65-F5344CB8AC3E}">
        <p14:creationId xmlns:p14="http://schemas.microsoft.com/office/powerpoint/2010/main" val="810275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247972B9-EF21-0D44-91D1-1C8DF72AC83C}" type="slidenum">
              <a:rPr lang="en-GB"/>
              <a:pPr>
                <a:defRPr/>
              </a:pPr>
              <a:t>‹#›</a:t>
            </a:fld>
            <a:endParaRPr lang="en-GB"/>
          </a:p>
        </p:txBody>
      </p:sp>
    </p:spTree>
    <p:extLst>
      <p:ext uri="{BB962C8B-B14F-4D97-AF65-F5344CB8AC3E}">
        <p14:creationId xmlns:p14="http://schemas.microsoft.com/office/powerpoint/2010/main" val="257710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DDB3A1-940A-014F-B9D9-29D33B0EF164}" type="slidenum">
              <a:rPr lang="en-US"/>
              <a:pPr>
                <a:defRPr/>
              </a:pPr>
              <a:t>‹#›</a:t>
            </a:fld>
            <a:endParaRPr lang="en-US"/>
          </a:p>
        </p:txBody>
      </p:sp>
    </p:spTree>
    <p:extLst>
      <p:ext uri="{BB962C8B-B14F-4D97-AF65-F5344CB8AC3E}">
        <p14:creationId xmlns:p14="http://schemas.microsoft.com/office/powerpoint/2010/main" val="3415628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C1E6ABD0-F8F0-4748-8F7A-DD22FC869F90}" type="slidenum">
              <a:rPr lang="en-GB"/>
              <a:pPr>
                <a:defRPr/>
              </a:pPr>
              <a:t>‹#›</a:t>
            </a:fld>
            <a:endParaRPr lang="en-GB"/>
          </a:p>
        </p:txBody>
      </p:sp>
    </p:spTree>
    <p:extLst>
      <p:ext uri="{BB962C8B-B14F-4D97-AF65-F5344CB8AC3E}">
        <p14:creationId xmlns:p14="http://schemas.microsoft.com/office/powerpoint/2010/main" val="2453580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2FBB75A7-1174-514E-A1F8-A698BF2920BD}" type="slidenum">
              <a:rPr lang="en-GB"/>
              <a:pPr>
                <a:defRPr/>
              </a:pPr>
              <a:t>‹#›</a:t>
            </a:fld>
            <a:endParaRPr lang="en-GB"/>
          </a:p>
        </p:txBody>
      </p:sp>
    </p:spTree>
    <p:extLst>
      <p:ext uri="{BB962C8B-B14F-4D97-AF65-F5344CB8AC3E}">
        <p14:creationId xmlns:p14="http://schemas.microsoft.com/office/powerpoint/2010/main" val="1000013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906B691D-E421-0944-8208-444AFED1B36A}" type="slidenum">
              <a:rPr lang="en-GB"/>
              <a:pPr>
                <a:defRPr/>
              </a:pPr>
              <a:t>‹#›</a:t>
            </a:fld>
            <a:endParaRPr lang="en-GB"/>
          </a:p>
        </p:txBody>
      </p:sp>
    </p:spTree>
    <p:extLst>
      <p:ext uri="{BB962C8B-B14F-4D97-AF65-F5344CB8AC3E}">
        <p14:creationId xmlns:p14="http://schemas.microsoft.com/office/powerpoint/2010/main" val="3201044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D4541580-7DD3-5744-A4A0-BC56427FCBFD}" type="slidenum">
              <a:rPr lang="en-GB"/>
              <a:pPr>
                <a:defRPr/>
              </a:pPr>
              <a:t>‹#›</a:t>
            </a:fld>
            <a:endParaRPr lang="en-GB"/>
          </a:p>
        </p:txBody>
      </p:sp>
    </p:spTree>
    <p:extLst>
      <p:ext uri="{BB962C8B-B14F-4D97-AF65-F5344CB8AC3E}">
        <p14:creationId xmlns:p14="http://schemas.microsoft.com/office/powerpoint/2010/main" val="23751466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92D7C51-A7B2-AD4C-86BA-82CB16165A60}" type="slidenum">
              <a:rPr lang="en-GB"/>
              <a:pPr>
                <a:defRPr/>
              </a:pPr>
              <a:t>‹#›</a:t>
            </a:fld>
            <a:endParaRPr lang="en-GB"/>
          </a:p>
        </p:txBody>
      </p:sp>
    </p:spTree>
    <p:extLst>
      <p:ext uri="{BB962C8B-B14F-4D97-AF65-F5344CB8AC3E}">
        <p14:creationId xmlns:p14="http://schemas.microsoft.com/office/powerpoint/2010/main" val="15507454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AE34EB1-B821-344E-924B-94A8F2A56859}" type="slidenum">
              <a:rPr lang="en-GB"/>
              <a:pPr>
                <a:defRPr/>
              </a:pPr>
              <a:t>‹#›</a:t>
            </a:fld>
            <a:endParaRPr lang="en-GB"/>
          </a:p>
        </p:txBody>
      </p:sp>
    </p:spTree>
    <p:extLst>
      <p:ext uri="{BB962C8B-B14F-4D97-AF65-F5344CB8AC3E}">
        <p14:creationId xmlns:p14="http://schemas.microsoft.com/office/powerpoint/2010/main" val="1196843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DF74E94-F909-0D4C-9B4A-8DB49550DB1F}" type="slidenum">
              <a:rPr lang="en-GB"/>
              <a:pPr>
                <a:defRPr/>
              </a:pPr>
              <a:t>‹#›</a:t>
            </a:fld>
            <a:endParaRPr lang="en-GB"/>
          </a:p>
        </p:txBody>
      </p:sp>
    </p:spTree>
    <p:extLst>
      <p:ext uri="{BB962C8B-B14F-4D97-AF65-F5344CB8AC3E}">
        <p14:creationId xmlns:p14="http://schemas.microsoft.com/office/powerpoint/2010/main" val="4205457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116A9686-95D9-4242-A262-0D34CBDC5D8B}" type="slidenum">
              <a:rPr lang="en-GB"/>
              <a:pPr>
                <a:defRPr/>
              </a:pPr>
              <a:t>‹#›</a:t>
            </a:fld>
            <a:endParaRPr lang="en-GB"/>
          </a:p>
        </p:txBody>
      </p:sp>
    </p:spTree>
    <p:extLst>
      <p:ext uri="{BB962C8B-B14F-4D97-AF65-F5344CB8AC3E}">
        <p14:creationId xmlns:p14="http://schemas.microsoft.com/office/powerpoint/2010/main" val="22674836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30DBB7CC-F2CC-5246-9D22-113B05E1C936}" type="slidenum">
              <a:rPr lang="en-GB"/>
              <a:pPr>
                <a:defRPr/>
              </a:pPr>
              <a:t>‹#›</a:t>
            </a:fld>
            <a:endParaRPr lang="en-GB"/>
          </a:p>
        </p:txBody>
      </p:sp>
    </p:spTree>
    <p:extLst>
      <p:ext uri="{BB962C8B-B14F-4D97-AF65-F5344CB8AC3E}">
        <p14:creationId xmlns:p14="http://schemas.microsoft.com/office/powerpoint/2010/main" val="10274767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effectLst>
                  <a:outerShdw blurRad="38100" dist="38100" dir="2700000" algn="tl">
                    <a:srgbClr val="DDDDDD"/>
                  </a:outerShdw>
                </a:effectLst>
                <a:latin typeface="Arial" charset="0"/>
              </a:defRPr>
            </a:lvl1pPr>
          </a:lstStyle>
          <a:p>
            <a:pPr>
              <a:defRPr/>
            </a:pPr>
            <a:fld id="{4DA9E2F5-6680-4E4E-ADA2-B6D9FE457E72}" type="slidenum">
              <a:rPr lang="en-GB"/>
              <a:pPr>
                <a:defRPr/>
              </a:pPr>
              <a:t>‹#›</a:t>
            </a:fld>
            <a:endParaRPr lang="en-GB"/>
          </a:p>
        </p:txBody>
      </p:sp>
    </p:spTree>
    <p:extLst>
      <p:ext uri="{BB962C8B-B14F-4D97-AF65-F5344CB8AC3E}">
        <p14:creationId xmlns:p14="http://schemas.microsoft.com/office/powerpoint/2010/main" val="330962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970BC1-A9E4-4D4C-8B77-52DF6BACF89B}" type="slidenum">
              <a:rPr lang="en-US"/>
              <a:pPr>
                <a:defRPr/>
              </a:pPr>
              <a:t>‹#›</a:t>
            </a:fld>
            <a:endParaRPr lang="en-US"/>
          </a:p>
        </p:txBody>
      </p:sp>
    </p:spTree>
    <p:extLst>
      <p:ext uri="{BB962C8B-B14F-4D97-AF65-F5344CB8AC3E}">
        <p14:creationId xmlns:p14="http://schemas.microsoft.com/office/powerpoint/2010/main" val="7081466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0B48F8FD-8D8F-1542-9F9F-5B4A599BC244}" type="slidenum">
              <a:rPr lang="en-GB"/>
              <a:pPr>
                <a:defRPr/>
              </a:pPr>
              <a:t>‹#›</a:t>
            </a:fld>
            <a:endParaRPr lang="en-GB"/>
          </a:p>
        </p:txBody>
      </p:sp>
    </p:spTree>
    <p:extLst>
      <p:ext uri="{BB962C8B-B14F-4D97-AF65-F5344CB8AC3E}">
        <p14:creationId xmlns:p14="http://schemas.microsoft.com/office/powerpoint/2010/main" val="32382566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F297C5A6-73BD-F447-B448-35F57FF97E9E}" type="slidenum">
              <a:rPr lang="en-GB"/>
              <a:pPr>
                <a:defRPr/>
              </a:pPr>
              <a:t>‹#›</a:t>
            </a:fld>
            <a:endParaRPr lang="en-GB"/>
          </a:p>
        </p:txBody>
      </p:sp>
    </p:spTree>
    <p:extLst>
      <p:ext uri="{BB962C8B-B14F-4D97-AF65-F5344CB8AC3E}">
        <p14:creationId xmlns:p14="http://schemas.microsoft.com/office/powerpoint/2010/main" val="18040319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6487F3E-FEA1-754F-9EF3-65D299D32633}" type="slidenum">
              <a:rPr lang="en-GB"/>
              <a:pPr>
                <a:defRPr/>
              </a:pPr>
              <a:t>‹#›</a:t>
            </a:fld>
            <a:endParaRPr lang="en-GB"/>
          </a:p>
        </p:txBody>
      </p:sp>
    </p:spTree>
    <p:extLst>
      <p:ext uri="{BB962C8B-B14F-4D97-AF65-F5344CB8AC3E}">
        <p14:creationId xmlns:p14="http://schemas.microsoft.com/office/powerpoint/2010/main" val="22193502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B5EDC4B1-556E-6A4F-AB08-74127D129026}" type="slidenum">
              <a:rPr lang="en-GB"/>
              <a:pPr>
                <a:defRPr/>
              </a:pPr>
              <a:t>‹#›</a:t>
            </a:fld>
            <a:endParaRPr lang="en-GB"/>
          </a:p>
        </p:txBody>
      </p:sp>
    </p:spTree>
    <p:extLst>
      <p:ext uri="{BB962C8B-B14F-4D97-AF65-F5344CB8AC3E}">
        <p14:creationId xmlns:p14="http://schemas.microsoft.com/office/powerpoint/2010/main" val="29972553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E08BE91F-DF5D-0C44-8AA7-49F621774346}" type="slidenum">
              <a:rPr lang="en-GB"/>
              <a:pPr>
                <a:defRPr/>
              </a:pPr>
              <a:t>‹#›</a:t>
            </a:fld>
            <a:endParaRPr lang="en-GB"/>
          </a:p>
        </p:txBody>
      </p:sp>
    </p:spTree>
    <p:extLst>
      <p:ext uri="{BB962C8B-B14F-4D97-AF65-F5344CB8AC3E}">
        <p14:creationId xmlns:p14="http://schemas.microsoft.com/office/powerpoint/2010/main" val="28365051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D316D0A3-AEA1-974B-BA28-DFC9AD87BE20}" type="slidenum">
              <a:rPr lang="en-GB"/>
              <a:pPr>
                <a:defRPr/>
              </a:pPr>
              <a:t>‹#›</a:t>
            </a:fld>
            <a:endParaRPr lang="en-GB"/>
          </a:p>
        </p:txBody>
      </p:sp>
    </p:spTree>
    <p:extLst>
      <p:ext uri="{BB962C8B-B14F-4D97-AF65-F5344CB8AC3E}">
        <p14:creationId xmlns:p14="http://schemas.microsoft.com/office/powerpoint/2010/main" val="37541046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E54CFFF-DD71-E943-932D-6E60181D9079}" type="slidenum">
              <a:rPr lang="en-GB"/>
              <a:pPr>
                <a:defRPr/>
              </a:pPr>
              <a:t>‹#›</a:t>
            </a:fld>
            <a:endParaRPr lang="en-GB"/>
          </a:p>
        </p:txBody>
      </p:sp>
    </p:spTree>
    <p:extLst>
      <p:ext uri="{BB962C8B-B14F-4D97-AF65-F5344CB8AC3E}">
        <p14:creationId xmlns:p14="http://schemas.microsoft.com/office/powerpoint/2010/main" val="35334021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E2A27D4-C8A1-EE4E-935A-8A80184163CA}" type="slidenum">
              <a:rPr lang="en-GB"/>
              <a:pPr>
                <a:defRPr/>
              </a:pPr>
              <a:t>‹#›</a:t>
            </a:fld>
            <a:endParaRPr lang="en-GB"/>
          </a:p>
        </p:txBody>
      </p:sp>
    </p:spTree>
    <p:extLst>
      <p:ext uri="{BB962C8B-B14F-4D97-AF65-F5344CB8AC3E}">
        <p14:creationId xmlns:p14="http://schemas.microsoft.com/office/powerpoint/2010/main" val="13440288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8C0EC42-157E-A34F-BC7D-3AB2BAE89D8A}" type="slidenum">
              <a:rPr lang="en-GB"/>
              <a:pPr>
                <a:defRPr/>
              </a:pPr>
              <a:t>‹#›</a:t>
            </a:fld>
            <a:endParaRPr lang="en-GB"/>
          </a:p>
        </p:txBody>
      </p:sp>
    </p:spTree>
    <p:extLst>
      <p:ext uri="{BB962C8B-B14F-4D97-AF65-F5344CB8AC3E}">
        <p14:creationId xmlns:p14="http://schemas.microsoft.com/office/powerpoint/2010/main" val="5242149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2F21ADE8-86B5-C44A-A8D2-BF25E553CED8}" type="slidenum">
              <a:rPr lang="en-GB"/>
              <a:pPr>
                <a:defRPr/>
              </a:pPr>
              <a:t>‹#›</a:t>
            </a:fld>
            <a:endParaRPr lang="en-GB"/>
          </a:p>
        </p:txBody>
      </p:sp>
    </p:spTree>
    <p:extLst>
      <p:ext uri="{BB962C8B-B14F-4D97-AF65-F5344CB8AC3E}">
        <p14:creationId xmlns:p14="http://schemas.microsoft.com/office/powerpoint/2010/main" val="203481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76F06A-CDFC-7B45-818D-C4A153A08BC7}" type="slidenum">
              <a:rPr lang="en-US"/>
              <a:pPr>
                <a:defRPr/>
              </a:pPr>
              <a:t>‹#›</a:t>
            </a:fld>
            <a:endParaRPr lang="en-US"/>
          </a:p>
        </p:txBody>
      </p:sp>
    </p:spTree>
    <p:extLst>
      <p:ext uri="{BB962C8B-B14F-4D97-AF65-F5344CB8AC3E}">
        <p14:creationId xmlns:p14="http://schemas.microsoft.com/office/powerpoint/2010/main" val="4301264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1513" cy="563086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463550"/>
            <a:ext cx="5676900"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47AF62AE-41B1-6941-BE69-C7FF2B72CD22}" type="slidenum">
              <a:rPr lang="en-GB"/>
              <a:pPr>
                <a:defRPr/>
              </a:pPr>
              <a:t>‹#›</a:t>
            </a:fld>
            <a:endParaRPr lang="en-GB"/>
          </a:p>
        </p:txBody>
      </p:sp>
    </p:spTree>
    <p:extLst>
      <p:ext uri="{BB962C8B-B14F-4D97-AF65-F5344CB8AC3E}">
        <p14:creationId xmlns:p14="http://schemas.microsoft.com/office/powerpoint/2010/main" val="21675831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4114" name="Rectangle 1026"/>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74115" name="Rectangle 1027"/>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2" charset="2"/>
              <a:buNone/>
              <a:defRPr sz="3400"/>
            </a:lvl1pPr>
          </a:lstStyle>
          <a:p>
            <a:r>
              <a:rPr lang="en-US"/>
              <a:t>Click to edit Master subtitle style</a:t>
            </a:r>
          </a:p>
        </p:txBody>
      </p:sp>
      <p:sp>
        <p:nvSpPr>
          <p:cNvPr id="4" name="Rectangle 1028"/>
          <p:cNvSpPr>
            <a:spLocks noGrp="1" noChangeArrowheads="1"/>
          </p:cNvSpPr>
          <p:nvPr>
            <p:ph type="dt" sz="quarter" idx="10"/>
          </p:nvPr>
        </p:nvSpPr>
        <p:spPr>
          <a:xfrm>
            <a:off x="685800" y="6324600"/>
            <a:ext cx="1905000" cy="457200"/>
          </a:xfrm>
          <a:effectLst/>
        </p:spPr>
        <p:txBody>
          <a:bodyPr/>
          <a:lstStyle>
            <a:lvl1pPr defTabSz="449263">
              <a:defRPr/>
            </a:lvl1pPr>
          </a:lstStyle>
          <a:p>
            <a:pPr>
              <a:defRPr/>
            </a:pPr>
            <a:fld id="{51217DB4-7007-C241-8A2B-D2A39337A554}" type="datetime1">
              <a:rPr lang="en-US"/>
              <a:pPr>
                <a:defRPr/>
              </a:pPr>
              <a:t>3/3/23</a:t>
            </a:fld>
            <a:endParaRPr lang="en-US"/>
          </a:p>
        </p:txBody>
      </p:sp>
      <p:sp>
        <p:nvSpPr>
          <p:cNvPr id="5" name="Rectangle 1029"/>
          <p:cNvSpPr>
            <a:spLocks noGrp="1" noChangeArrowheads="1"/>
          </p:cNvSpPr>
          <p:nvPr>
            <p:ph type="ftr" sz="quarter" idx="11"/>
          </p:nvPr>
        </p:nvSpPr>
        <p:spPr>
          <a:xfrm>
            <a:off x="3124200" y="6324600"/>
            <a:ext cx="2895600" cy="457200"/>
          </a:xfrm>
          <a:effectLst/>
        </p:spPr>
        <p:txBody>
          <a:bodyPr/>
          <a:lstStyle>
            <a:lvl1pPr defTabSz="449263">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49263">
              <a:defRPr/>
            </a:lvl1pPr>
          </a:lstStyle>
          <a:p>
            <a:pPr>
              <a:defRPr/>
            </a:pPr>
            <a:fld id="{631842DC-D43A-CA41-810A-2011A46E7573}" type="slidenum">
              <a:rPr lang="en-US"/>
              <a:pPr>
                <a:defRPr/>
              </a:pPr>
              <a:t>‹#›</a:t>
            </a:fld>
            <a:endParaRPr lang="en-US"/>
          </a:p>
        </p:txBody>
      </p:sp>
    </p:spTree>
    <p:extLst>
      <p:ext uri="{BB962C8B-B14F-4D97-AF65-F5344CB8AC3E}">
        <p14:creationId xmlns:p14="http://schemas.microsoft.com/office/powerpoint/2010/main" val="7889420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p:txBody>
          <a:bodyPr/>
          <a:lstStyle>
            <a:lvl1pPr defTabSz="449263">
              <a:defRPr/>
            </a:lvl1pPr>
          </a:lstStyle>
          <a:p>
            <a:pPr>
              <a:defRPr/>
            </a:pPr>
            <a:fld id="{33066719-5BC1-1048-B79F-CCD2BC8CB215}" type="datetime1">
              <a:rPr lang="en-US"/>
              <a:pPr>
                <a:defRPr/>
              </a:pPr>
              <a:t>3/3/23</a:t>
            </a:fld>
            <a:endParaRPr lang="en-US"/>
          </a:p>
        </p:txBody>
      </p:sp>
      <p:sp>
        <p:nvSpPr>
          <p:cNvPr id="5"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vl1pPr>
          </a:lstStyle>
          <a:p>
            <a:pPr>
              <a:defRPr/>
            </a:pPr>
            <a:fld id="{15ED9A46-EC78-DB4C-92D5-E025EE9DCEF1}" type="slidenum">
              <a:rPr lang="en-US"/>
              <a:pPr>
                <a:defRPr/>
              </a:pPr>
              <a:t>‹#›</a:t>
            </a:fld>
            <a:endParaRPr lang="en-US"/>
          </a:p>
        </p:txBody>
      </p:sp>
    </p:spTree>
    <p:extLst>
      <p:ext uri="{BB962C8B-B14F-4D97-AF65-F5344CB8AC3E}">
        <p14:creationId xmlns:p14="http://schemas.microsoft.com/office/powerpoint/2010/main" val="11363519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7"/>
          <p:cNvSpPr>
            <a:spLocks noGrp="1" noChangeArrowheads="1"/>
          </p:cNvSpPr>
          <p:nvPr>
            <p:ph type="dt" sz="half" idx="10"/>
          </p:nvPr>
        </p:nvSpPr>
        <p:spPr/>
        <p:txBody>
          <a:bodyPr/>
          <a:lstStyle>
            <a:lvl1pPr defTabSz="449263">
              <a:defRPr/>
            </a:lvl1pPr>
          </a:lstStyle>
          <a:p>
            <a:pPr>
              <a:defRPr/>
            </a:pPr>
            <a:fld id="{0CE004EF-1131-2F4D-AFAB-7A294BE0C0EF}" type="datetime1">
              <a:rPr lang="en-US"/>
              <a:pPr>
                <a:defRPr/>
              </a:pPr>
              <a:t>3/3/23</a:t>
            </a:fld>
            <a:endParaRPr lang="en-US"/>
          </a:p>
        </p:txBody>
      </p:sp>
      <p:sp>
        <p:nvSpPr>
          <p:cNvPr id="5"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vl1pPr>
          </a:lstStyle>
          <a:p>
            <a:pPr>
              <a:defRPr/>
            </a:pPr>
            <a:fld id="{4BC6D3A4-DDB3-454B-9D8F-D74444990074}" type="slidenum">
              <a:rPr lang="en-US"/>
              <a:pPr>
                <a:defRPr/>
              </a:pPr>
              <a:t>‹#›</a:t>
            </a:fld>
            <a:endParaRPr lang="en-US"/>
          </a:p>
        </p:txBody>
      </p:sp>
    </p:spTree>
    <p:extLst>
      <p:ext uri="{BB962C8B-B14F-4D97-AF65-F5344CB8AC3E}">
        <p14:creationId xmlns:p14="http://schemas.microsoft.com/office/powerpoint/2010/main" val="38316306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p:txBody>
          <a:bodyPr/>
          <a:lstStyle>
            <a:lvl1pPr defTabSz="449263">
              <a:defRPr/>
            </a:lvl1pPr>
          </a:lstStyle>
          <a:p>
            <a:pPr>
              <a:defRPr/>
            </a:pPr>
            <a:fld id="{4D247625-F6D5-C349-A792-DD1066115311}" type="datetime1">
              <a:rPr lang="en-US"/>
              <a:pPr>
                <a:defRPr/>
              </a:pPr>
              <a:t>3/3/23</a:t>
            </a:fld>
            <a:endParaRPr lang="en-US"/>
          </a:p>
        </p:txBody>
      </p:sp>
      <p:sp>
        <p:nvSpPr>
          <p:cNvPr id="6"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1029"/>
          <p:cNvSpPr>
            <a:spLocks noGrp="1" noChangeArrowheads="1"/>
          </p:cNvSpPr>
          <p:nvPr>
            <p:ph type="sldNum" sz="quarter" idx="12"/>
          </p:nvPr>
        </p:nvSpPr>
        <p:spPr/>
        <p:txBody>
          <a:bodyPr/>
          <a:lstStyle>
            <a:lvl1pPr defTabSz="449263">
              <a:defRPr/>
            </a:lvl1pPr>
          </a:lstStyle>
          <a:p>
            <a:pPr>
              <a:defRPr/>
            </a:pPr>
            <a:fld id="{4D180224-BF1C-ED49-957F-C1A173A71D99}" type="slidenum">
              <a:rPr lang="en-US"/>
              <a:pPr>
                <a:defRPr/>
              </a:pPr>
              <a:t>‹#›</a:t>
            </a:fld>
            <a:endParaRPr lang="en-US"/>
          </a:p>
        </p:txBody>
      </p:sp>
    </p:spTree>
    <p:extLst>
      <p:ext uri="{BB962C8B-B14F-4D97-AF65-F5344CB8AC3E}">
        <p14:creationId xmlns:p14="http://schemas.microsoft.com/office/powerpoint/2010/main" val="18005771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p:txBody>
          <a:bodyPr/>
          <a:lstStyle>
            <a:lvl1pPr defTabSz="449263">
              <a:defRPr/>
            </a:lvl1pPr>
          </a:lstStyle>
          <a:p>
            <a:pPr>
              <a:defRPr/>
            </a:pPr>
            <a:fld id="{6F823BC0-B853-E14D-8360-97D638D5E7A0}" type="datetime1">
              <a:rPr lang="en-US"/>
              <a:pPr>
                <a:defRPr/>
              </a:pPr>
              <a:t>3/3/23</a:t>
            </a:fld>
            <a:endParaRPr lang="en-US"/>
          </a:p>
        </p:txBody>
      </p:sp>
      <p:sp>
        <p:nvSpPr>
          <p:cNvPr id="8"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9" name="Rectangle 1029"/>
          <p:cNvSpPr>
            <a:spLocks noGrp="1" noChangeArrowheads="1"/>
          </p:cNvSpPr>
          <p:nvPr>
            <p:ph type="sldNum" sz="quarter" idx="12"/>
          </p:nvPr>
        </p:nvSpPr>
        <p:spPr/>
        <p:txBody>
          <a:bodyPr/>
          <a:lstStyle>
            <a:lvl1pPr defTabSz="449263">
              <a:defRPr/>
            </a:lvl1pPr>
          </a:lstStyle>
          <a:p>
            <a:pPr>
              <a:defRPr/>
            </a:pPr>
            <a:fld id="{CF901E52-C514-C246-A833-6B10637016C0}" type="slidenum">
              <a:rPr lang="en-US"/>
              <a:pPr>
                <a:defRPr/>
              </a:pPr>
              <a:t>‹#›</a:t>
            </a:fld>
            <a:endParaRPr lang="en-US"/>
          </a:p>
        </p:txBody>
      </p:sp>
    </p:spTree>
    <p:extLst>
      <p:ext uri="{BB962C8B-B14F-4D97-AF65-F5344CB8AC3E}">
        <p14:creationId xmlns:p14="http://schemas.microsoft.com/office/powerpoint/2010/main" val="16017168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p:txBody>
          <a:bodyPr/>
          <a:lstStyle>
            <a:lvl1pPr defTabSz="449263">
              <a:defRPr/>
            </a:lvl1pPr>
          </a:lstStyle>
          <a:p>
            <a:pPr>
              <a:defRPr/>
            </a:pPr>
            <a:fld id="{EC74A4BD-4677-FE4F-8C27-13AC7E61DEDD}" type="datetime1">
              <a:rPr lang="en-US"/>
              <a:pPr>
                <a:defRPr/>
              </a:pPr>
              <a:t>3/3/23</a:t>
            </a:fld>
            <a:endParaRPr lang="en-US"/>
          </a:p>
        </p:txBody>
      </p:sp>
      <p:sp>
        <p:nvSpPr>
          <p:cNvPr id="4"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5" name="Rectangle 1029"/>
          <p:cNvSpPr>
            <a:spLocks noGrp="1" noChangeArrowheads="1"/>
          </p:cNvSpPr>
          <p:nvPr>
            <p:ph type="sldNum" sz="quarter" idx="12"/>
          </p:nvPr>
        </p:nvSpPr>
        <p:spPr/>
        <p:txBody>
          <a:bodyPr/>
          <a:lstStyle>
            <a:lvl1pPr defTabSz="449263">
              <a:defRPr/>
            </a:lvl1pPr>
          </a:lstStyle>
          <a:p>
            <a:pPr>
              <a:defRPr/>
            </a:pPr>
            <a:fld id="{536A3B04-A325-CB4E-B3A7-1FA4A0D8B843}" type="slidenum">
              <a:rPr lang="en-US"/>
              <a:pPr>
                <a:defRPr/>
              </a:pPr>
              <a:t>‹#›</a:t>
            </a:fld>
            <a:endParaRPr lang="en-US"/>
          </a:p>
        </p:txBody>
      </p:sp>
    </p:spTree>
    <p:extLst>
      <p:ext uri="{BB962C8B-B14F-4D97-AF65-F5344CB8AC3E}">
        <p14:creationId xmlns:p14="http://schemas.microsoft.com/office/powerpoint/2010/main" val="40466220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p:txBody>
          <a:bodyPr/>
          <a:lstStyle>
            <a:lvl1pPr defTabSz="449263">
              <a:defRPr/>
            </a:lvl1pPr>
          </a:lstStyle>
          <a:p>
            <a:pPr>
              <a:defRPr/>
            </a:pPr>
            <a:fld id="{583E4C92-60ED-4E4F-BE82-E89D6CA5A599}" type="datetime1">
              <a:rPr lang="en-US"/>
              <a:pPr>
                <a:defRPr/>
              </a:pPr>
              <a:t>3/3/23</a:t>
            </a:fld>
            <a:endParaRPr lang="en-US"/>
          </a:p>
        </p:txBody>
      </p:sp>
      <p:sp>
        <p:nvSpPr>
          <p:cNvPr id="3"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4" name="Rectangle 1029"/>
          <p:cNvSpPr>
            <a:spLocks noGrp="1" noChangeArrowheads="1"/>
          </p:cNvSpPr>
          <p:nvPr>
            <p:ph type="sldNum" sz="quarter" idx="12"/>
          </p:nvPr>
        </p:nvSpPr>
        <p:spPr/>
        <p:txBody>
          <a:bodyPr/>
          <a:lstStyle>
            <a:lvl1pPr defTabSz="449263">
              <a:defRPr/>
            </a:lvl1pPr>
          </a:lstStyle>
          <a:p>
            <a:pPr>
              <a:defRPr/>
            </a:pPr>
            <a:fld id="{630204E2-AAAB-D345-A44C-7D13D223C920}" type="slidenum">
              <a:rPr lang="en-US"/>
              <a:pPr>
                <a:defRPr/>
              </a:pPr>
              <a:t>‹#›</a:t>
            </a:fld>
            <a:endParaRPr lang="en-US"/>
          </a:p>
        </p:txBody>
      </p:sp>
    </p:spTree>
    <p:extLst>
      <p:ext uri="{BB962C8B-B14F-4D97-AF65-F5344CB8AC3E}">
        <p14:creationId xmlns:p14="http://schemas.microsoft.com/office/powerpoint/2010/main" val="25338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p:txBody>
          <a:bodyPr/>
          <a:lstStyle>
            <a:lvl1pPr defTabSz="449263">
              <a:defRPr/>
            </a:lvl1pPr>
          </a:lstStyle>
          <a:p>
            <a:pPr>
              <a:defRPr/>
            </a:pPr>
            <a:fld id="{06676C3C-0EB2-F543-ABEA-3DC73365E657}" type="datetime1">
              <a:rPr lang="en-US"/>
              <a:pPr>
                <a:defRPr/>
              </a:pPr>
              <a:t>3/3/23</a:t>
            </a:fld>
            <a:endParaRPr lang="en-US"/>
          </a:p>
        </p:txBody>
      </p:sp>
      <p:sp>
        <p:nvSpPr>
          <p:cNvPr id="6"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1029"/>
          <p:cNvSpPr>
            <a:spLocks noGrp="1" noChangeArrowheads="1"/>
          </p:cNvSpPr>
          <p:nvPr>
            <p:ph type="sldNum" sz="quarter" idx="12"/>
          </p:nvPr>
        </p:nvSpPr>
        <p:spPr/>
        <p:txBody>
          <a:bodyPr/>
          <a:lstStyle>
            <a:lvl1pPr defTabSz="449263">
              <a:defRPr/>
            </a:lvl1pPr>
          </a:lstStyle>
          <a:p>
            <a:pPr>
              <a:defRPr/>
            </a:pPr>
            <a:fld id="{AA180597-8D97-5D46-9027-C28F79998BD6}" type="slidenum">
              <a:rPr lang="en-US"/>
              <a:pPr>
                <a:defRPr/>
              </a:pPr>
              <a:t>‹#›</a:t>
            </a:fld>
            <a:endParaRPr lang="en-US"/>
          </a:p>
        </p:txBody>
      </p:sp>
    </p:spTree>
    <p:extLst>
      <p:ext uri="{BB962C8B-B14F-4D97-AF65-F5344CB8AC3E}">
        <p14:creationId xmlns:p14="http://schemas.microsoft.com/office/powerpoint/2010/main" val="41485200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p:txBody>
          <a:bodyPr/>
          <a:lstStyle>
            <a:lvl1pPr defTabSz="449263">
              <a:defRPr/>
            </a:lvl1pPr>
          </a:lstStyle>
          <a:p>
            <a:pPr>
              <a:defRPr/>
            </a:pPr>
            <a:fld id="{BA366E9B-E1E3-8D4E-ACC9-67E4E73E562F}" type="datetime1">
              <a:rPr lang="en-US"/>
              <a:pPr>
                <a:defRPr/>
              </a:pPr>
              <a:t>3/3/23</a:t>
            </a:fld>
            <a:endParaRPr lang="en-US"/>
          </a:p>
        </p:txBody>
      </p:sp>
      <p:sp>
        <p:nvSpPr>
          <p:cNvPr id="6"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1029"/>
          <p:cNvSpPr>
            <a:spLocks noGrp="1" noChangeArrowheads="1"/>
          </p:cNvSpPr>
          <p:nvPr>
            <p:ph type="sldNum" sz="quarter" idx="12"/>
          </p:nvPr>
        </p:nvSpPr>
        <p:spPr/>
        <p:txBody>
          <a:bodyPr/>
          <a:lstStyle>
            <a:lvl1pPr defTabSz="449263">
              <a:defRPr/>
            </a:lvl1pPr>
          </a:lstStyle>
          <a:p>
            <a:pPr>
              <a:defRPr/>
            </a:pPr>
            <a:fld id="{CF1E3E38-3C9E-5045-8528-AEF7C255770B}" type="slidenum">
              <a:rPr lang="en-US"/>
              <a:pPr>
                <a:defRPr/>
              </a:pPr>
              <a:t>‹#›</a:t>
            </a:fld>
            <a:endParaRPr lang="en-US"/>
          </a:p>
        </p:txBody>
      </p:sp>
    </p:spTree>
    <p:extLst>
      <p:ext uri="{BB962C8B-B14F-4D97-AF65-F5344CB8AC3E}">
        <p14:creationId xmlns:p14="http://schemas.microsoft.com/office/powerpoint/2010/main" val="109399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5.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5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8" charset="0"/>
                <a:ea typeface="ＭＳ Ｐゴシック" pitchFamily="8" charset="-128"/>
                <a:cs typeface="ＭＳ Ｐゴシック" pitchFamily="8" charset="-128"/>
              </a:defRPr>
            </a:lvl1pPr>
          </a:lstStyle>
          <a:p>
            <a:pPr>
              <a:defRPr/>
            </a:pPr>
            <a:endParaRPr lang="en-US"/>
          </a:p>
        </p:txBody>
      </p:sp>
      <p:sp>
        <p:nvSpPr>
          <p:cNvPr id="475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8" charset="0"/>
                <a:ea typeface="ＭＳ Ｐゴシック" pitchFamily="8" charset="-128"/>
                <a:cs typeface="ＭＳ Ｐゴシック" pitchFamily="8" charset="-128"/>
              </a:defRPr>
            </a:lvl1pPr>
          </a:lstStyle>
          <a:p>
            <a:pPr>
              <a:defRPr/>
            </a:pPr>
            <a:endParaRPr lang="en-US"/>
          </a:p>
        </p:txBody>
      </p:sp>
      <p:sp>
        <p:nvSpPr>
          <p:cNvPr id="475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F75D6196-705F-1B4F-A181-E6033CE837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2pPr>
      <a:lvl3pPr algn="ctr" rtl="0" eaLnBrk="0" fontAlgn="base" hangingPunct="0">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3pPr>
      <a:lvl4pPr algn="ctr" rtl="0" eaLnBrk="0" fontAlgn="base" hangingPunct="0">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4pPr>
      <a:lvl5pPr algn="ctr" rtl="0" eaLnBrk="0" fontAlgn="base" hangingPunct="0">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5pPr>
      <a:lvl6pPr marL="457200" algn="ctr" rtl="0" fontAlgn="base">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6pPr>
      <a:lvl7pPr marL="914400" algn="ctr" rtl="0" fontAlgn="base">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7pPr>
      <a:lvl8pPr marL="1371600" algn="ctr" rtl="0" fontAlgn="base">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8pPr>
      <a:lvl9pPr marL="1828800" algn="ctr" rtl="0" fontAlgn="base">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1"/>
          <p:cNvSpPr>
            <a:spLocks noGrp="1" noChangeArrowheads="1"/>
          </p:cNvSpPr>
          <p:nvPr>
            <p:ph type="title"/>
          </p:nvPr>
        </p:nvSpPr>
        <p:spPr bwMode="auto">
          <a:xfrm>
            <a:off x="685800" y="463550"/>
            <a:ext cx="77708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619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48484"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148485"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1434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FFFF66"/>
              </a:buClr>
              <a:buSzPct val="100000"/>
              <a:buFont typeface="Times New Roman" charset="0"/>
              <a:buNone/>
              <a:defRPr sz="1400">
                <a:solidFill>
                  <a:srgbClr val="FFFF66"/>
                </a:solidFill>
                <a:latin typeface="Times New Roman" charset="0"/>
              </a:defRPr>
            </a:lvl1pPr>
          </a:lstStyle>
          <a:p>
            <a:pPr defTabSz="449263" eaLnBrk="1" hangingPunct="1">
              <a:defRPr/>
            </a:pPr>
            <a:fld id="{96395530-D8BC-C14D-98A9-4D646B3D422C}" type="slidenum">
              <a:rPr lang="en-GB"/>
              <a:pPr defTabSz="449263" eaLnBrk="1" hangingPunct="1">
                <a:defRPr/>
              </a:pPr>
              <a:t>‹#›</a:t>
            </a:fld>
            <a:endParaRPr lang="en-GB"/>
          </a:p>
        </p:txBody>
      </p:sp>
    </p:spTree>
    <p:extLst>
      <p:ext uri="{BB962C8B-B14F-4D97-AF65-F5344CB8AC3E}">
        <p14:creationId xmlns:p14="http://schemas.microsoft.com/office/powerpoint/2010/main" val="1521001022"/>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449263" rtl="0" eaLnBrk="0" fontAlgn="base" hangingPunct="0">
        <a:lnSpc>
          <a:spcPct val="95000"/>
        </a:lnSpc>
        <a:spcBef>
          <a:spcPct val="0"/>
        </a:spcBef>
        <a:spcAft>
          <a:spcPct val="0"/>
        </a:spcAft>
        <a:buClr>
          <a:srgbClr val="FFFF66"/>
        </a:buClr>
        <a:buSzPct val="100000"/>
        <a:buFont typeface="Times New Roman" charset="0"/>
        <a:defRPr sz="4400" b="1">
          <a:solidFill>
            <a:srgbClr val="FFFF66"/>
          </a:solidFill>
          <a:latin typeface="Arial"/>
          <a:ea typeface="+mj-ea"/>
          <a:cs typeface="Arial"/>
        </a:defRPr>
      </a:lvl1pPr>
      <a:lvl2pPr algn="ctr" defTabSz="449263" rtl="0" eaLnBrk="0" fontAlgn="base" hangingPunct="0">
        <a:lnSpc>
          <a:spcPct val="95000"/>
        </a:lnSpc>
        <a:spcBef>
          <a:spcPct val="0"/>
        </a:spcBef>
        <a:spcAft>
          <a:spcPct val="0"/>
        </a:spcAft>
        <a:buClr>
          <a:srgbClr val="FFFF66"/>
        </a:buClr>
        <a:buSzPct val="100000"/>
        <a:buFont typeface="Times New Roman" charset="0"/>
        <a:defRPr sz="4400" b="1">
          <a:solidFill>
            <a:srgbClr val="FFFF66"/>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FFFF66"/>
        </a:buClr>
        <a:buSzPct val="100000"/>
        <a:buFont typeface="Times New Roman" charset="0"/>
        <a:defRPr sz="4400" b="1">
          <a:solidFill>
            <a:srgbClr val="FFFF66"/>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FFFF66"/>
        </a:buClr>
        <a:buSzPct val="100000"/>
        <a:buFont typeface="Times New Roman" charset="0"/>
        <a:defRPr sz="4400" b="1">
          <a:solidFill>
            <a:srgbClr val="FFFF66"/>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FFFF66"/>
        </a:buClr>
        <a:buSzPct val="100000"/>
        <a:buFont typeface="Times New Roman" charset="0"/>
        <a:defRPr sz="4400" b="1">
          <a:solidFill>
            <a:srgbClr val="FFFF66"/>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FFFF66"/>
        </a:buClr>
        <a:buSzPct val="100000"/>
        <a:buFont typeface="Times New Roman" pitchFamily="16" charset="0"/>
        <a:defRPr sz="4400" b="1">
          <a:solidFill>
            <a:srgbClr val="FFFF66"/>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FFFF66"/>
        </a:buClr>
        <a:buSzPct val="100000"/>
        <a:buFont typeface="Times New Roman" pitchFamily="16" charset="0"/>
        <a:defRPr sz="4400" b="1">
          <a:solidFill>
            <a:srgbClr val="FFFF66"/>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FFFF66"/>
        </a:buClr>
        <a:buSzPct val="100000"/>
        <a:buFont typeface="Times New Roman" pitchFamily="16" charset="0"/>
        <a:defRPr sz="4400" b="1">
          <a:solidFill>
            <a:srgbClr val="FFFF66"/>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FFFF66"/>
        </a:buClr>
        <a:buSzPct val="100000"/>
        <a:buFont typeface="Times New Roman" pitchFamily="16" charset="0"/>
        <a:defRPr sz="4400" b="1">
          <a:solidFill>
            <a:srgbClr val="FFFF66"/>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FF66"/>
        </a:buClr>
        <a:buSzPct val="100000"/>
        <a:buFont typeface="Times New Roman" charset="0"/>
        <a:buChar char="•"/>
        <a:defRPr sz="3200">
          <a:solidFill>
            <a:srgbClr val="FFFF66"/>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FFFF66"/>
        </a:buClr>
        <a:buSzPct val="100000"/>
        <a:buFont typeface="Times New Roman" charset="0"/>
        <a:buChar char="•"/>
        <a:defRPr sz="2800">
          <a:solidFill>
            <a:srgbClr val="FFFF66"/>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FFFF66"/>
        </a:buClr>
        <a:buSzPct val="100000"/>
        <a:buFont typeface="Times New Roman" charset="0"/>
        <a:buChar char="•"/>
        <a:defRPr sz="2400">
          <a:solidFill>
            <a:srgbClr val="FFFF66"/>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FFFF66"/>
        </a:buClr>
        <a:buSzPct val="100000"/>
        <a:buFont typeface="Times New Roman" charset="0"/>
        <a:buChar char="•"/>
        <a:defRPr sz="2000">
          <a:solidFill>
            <a:srgbClr val="FFFF66"/>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FFFF66"/>
        </a:buClr>
        <a:buSzPct val="100000"/>
        <a:buFont typeface="Times New Roman" charset="0"/>
        <a:buChar char="•"/>
        <a:defRPr sz="2000">
          <a:solidFill>
            <a:srgbClr val="FFFF66"/>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FFFF66"/>
        </a:buClr>
        <a:buSzPct val="100000"/>
        <a:buFont typeface="Times New Roman" pitchFamily="16" charset="0"/>
        <a:buChar char="•"/>
        <a:defRPr sz="2000">
          <a:solidFill>
            <a:srgbClr val="FFFF66"/>
          </a:solidFill>
          <a:latin typeface="+mn-lt"/>
          <a:ea typeface="+mn-ea"/>
        </a:defRPr>
      </a:lvl6pPr>
      <a:lvl7pPr marL="2971800" indent="-228600" algn="l" defTabSz="449263" rtl="0" eaLnBrk="0" fontAlgn="base" hangingPunct="0">
        <a:lnSpc>
          <a:spcPct val="95000"/>
        </a:lnSpc>
        <a:spcBef>
          <a:spcPts val="500"/>
        </a:spcBef>
        <a:spcAft>
          <a:spcPct val="0"/>
        </a:spcAft>
        <a:buClr>
          <a:srgbClr val="FFFF66"/>
        </a:buClr>
        <a:buSzPct val="100000"/>
        <a:buFont typeface="Times New Roman" pitchFamily="16" charset="0"/>
        <a:buChar char="•"/>
        <a:defRPr sz="2000">
          <a:solidFill>
            <a:srgbClr val="FFFF66"/>
          </a:solidFill>
          <a:latin typeface="+mn-lt"/>
          <a:ea typeface="+mn-ea"/>
        </a:defRPr>
      </a:lvl7pPr>
      <a:lvl8pPr marL="3429000" indent="-228600" algn="l" defTabSz="449263" rtl="0" eaLnBrk="0" fontAlgn="base" hangingPunct="0">
        <a:lnSpc>
          <a:spcPct val="95000"/>
        </a:lnSpc>
        <a:spcBef>
          <a:spcPts val="500"/>
        </a:spcBef>
        <a:spcAft>
          <a:spcPct val="0"/>
        </a:spcAft>
        <a:buClr>
          <a:srgbClr val="FFFF66"/>
        </a:buClr>
        <a:buSzPct val="100000"/>
        <a:buFont typeface="Times New Roman" pitchFamily="16" charset="0"/>
        <a:buChar char="•"/>
        <a:defRPr sz="2000">
          <a:solidFill>
            <a:srgbClr val="FFFF66"/>
          </a:solidFill>
          <a:latin typeface="+mn-lt"/>
          <a:ea typeface="+mn-ea"/>
        </a:defRPr>
      </a:lvl8pPr>
      <a:lvl9pPr marL="3886200" indent="-228600" algn="l" defTabSz="449263" rtl="0" eaLnBrk="0" fontAlgn="base" hangingPunct="0">
        <a:lnSpc>
          <a:spcPct val="95000"/>
        </a:lnSpc>
        <a:spcBef>
          <a:spcPts val="500"/>
        </a:spcBef>
        <a:spcAft>
          <a:spcPct val="0"/>
        </a:spcAft>
        <a:buClr>
          <a:srgbClr val="FFFF66"/>
        </a:buClr>
        <a:buSzPct val="100000"/>
        <a:buFont typeface="Times New Roman" pitchFamily="16" charset="0"/>
        <a:buChar char="•"/>
        <a:defRPr sz="2000">
          <a:solidFill>
            <a:srgbClr val="FFFF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8322" name="Rectangle 1026"/>
          <p:cNvSpPr>
            <a:spLocks noGrp="1" noChangeArrowheads="1"/>
          </p:cNvSpPr>
          <p:nvPr>
            <p:ph type="title"/>
          </p:nvPr>
        </p:nvSpPr>
        <p:spPr bwMode="auto">
          <a:xfrm>
            <a:off x="468313" y="381000"/>
            <a:ext cx="8280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473091" name="Rectangle 1027"/>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defTabSz="914400" eaLnBrk="1" hangingPunct="1">
              <a:spcBef>
                <a:spcPct val="50000"/>
              </a:spcBef>
              <a:defRPr sz="1200" b="1">
                <a:solidFill>
                  <a:srgbClr val="000000"/>
                </a:solidFill>
                <a:latin typeface="Arial" charset="0"/>
              </a:defRPr>
            </a:lvl1pPr>
          </a:lstStyle>
          <a:p>
            <a:pPr>
              <a:defRPr/>
            </a:pPr>
            <a:fld id="{38AE1C05-240D-CE44-83E7-DDABCE682A1A}" type="datetime1">
              <a:rPr lang="en-US"/>
              <a:pPr>
                <a:defRPr/>
              </a:pPr>
              <a:t>3/3/23</a:t>
            </a:fld>
            <a:endParaRPr lang="en-US"/>
          </a:p>
        </p:txBody>
      </p:sp>
      <p:sp>
        <p:nvSpPr>
          <p:cNvPr id="473092" name="Rectangle 1028"/>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defTabSz="914400" eaLnBrk="1" hangingPunct="1">
              <a:spcBef>
                <a:spcPct val="50000"/>
              </a:spcBef>
              <a:defRPr sz="1200" b="1">
                <a:solidFill>
                  <a:srgbClr val="000000"/>
                </a:solidFill>
                <a:latin typeface="Arial" pitchFamily="-111" charset="0"/>
                <a:ea typeface="+mn-ea"/>
                <a:cs typeface="+mn-cs"/>
              </a:defRPr>
            </a:lvl1pPr>
          </a:lstStyle>
          <a:p>
            <a:pPr>
              <a:defRPr/>
            </a:pPr>
            <a:endParaRPr lang="en-US"/>
          </a:p>
        </p:txBody>
      </p:sp>
      <p:sp>
        <p:nvSpPr>
          <p:cNvPr id="473093" name="Rectangle 1029"/>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defTabSz="914400" eaLnBrk="1" hangingPunct="1">
              <a:spcBef>
                <a:spcPct val="50000"/>
              </a:spcBef>
              <a:defRPr sz="1200" b="1">
                <a:solidFill>
                  <a:srgbClr val="000000"/>
                </a:solidFill>
                <a:latin typeface="Arial" charset="0"/>
              </a:defRPr>
            </a:lvl1pPr>
          </a:lstStyle>
          <a:p>
            <a:pPr>
              <a:defRPr/>
            </a:pPr>
            <a:fld id="{51D43792-A000-C142-BA75-E274C1D4822F}" type="slidenum">
              <a:rPr lang="en-US"/>
              <a:pPr>
                <a:defRPr/>
              </a:pPr>
              <a:t>‹#›</a:t>
            </a:fld>
            <a:endParaRPr lang="en-US"/>
          </a:p>
        </p:txBody>
      </p:sp>
      <p:sp>
        <p:nvSpPr>
          <p:cNvPr id="568326" name="Rectangle 1030"/>
          <p:cNvSpPr>
            <a:spLocks noGrp="1" noChangeArrowheads="1"/>
          </p:cNvSpPr>
          <p:nvPr>
            <p:ph type="body" idx="1"/>
          </p:nvPr>
        </p:nvSpPr>
        <p:spPr bwMode="auto">
          <a:xfrm>
            <a:off x="547688" y="1828800"/>
            <a:ext cx="8118475"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61056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l" rtl="0" eaLnBrk="0" fontAlgn="base" hangingPunct="0">
        <a:lnSpc>
          <a:spcPct val="90000"/>
        </a:lnSpc>
        <a:spcBef>
          <a:spcPct val="20000"/>
        </a:spcBef>
        <a:spcAft>
          <a:spcPct val="0"/>
        </a:spcAft>
        <a:defRPr sz="4400" b="1">
          <a:solidFill>
            <a:schemeClr val="tx2"/>
          </a:solidFill>
          <a:latin typeface="Arial"/>
          <a:ea typeface="ＭＳ Ｐゴシック" pitchFamily="-111" charset="-128"/>
          <a:cs typeface="Arial"/>
        </a:defRPr>
      </a:lvl1pPr>
      <a:lvl2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2pPr>
      <a:lvl3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3pPr>
      <a:lvl4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4pPr>
      <a:lvl5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Arial"/>
          <a:ea typeface="ＭＳ Ｐゴシック" pitchFamily="-111" charset="-128"/>
          <a:cs typeface="Arial"/>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Arial"/>
          <a:ea typeface="ＭＳ Ｐゴシック" pitchFamily="-112" charset="-128"/>
          <a:cs typeface="Arial"/>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Arial"/>
          <a:ea typeface="ＭＳ Ｐゴシック" charset="0"/>
          <a:cs typeface="Arial"/>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Arial"/>
          <a:ea typeface="Geneva" charset="-128"/>
          <a:cs typeface="Arial"/>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Arial"/>
          <a:ea typeface="ＭＳ Ｐゴシック" charset="-128"/>
          <a:cs typeface="Arial"/>
        </a:defRPr>
      </a:lvl5pPr>
      <a:lvl6pPr marL="25146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6pPr>
      <a:lvl7pPr marL="29718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7pPr>
      <a:lvl8pPr marL="34290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8pPr>
      <a:lvl9pPr marL="38862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381000"/>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466947" name="Rectangle 3"/>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latin typeface="Arial" pitchFamily="8" charset="0"/>
                <a:ea typeface="ＭＳ Ｐゴシック" pitchFamily="8" charset="-128"/>
                <a:cs typeface="ＭＳ Ｐゴシック" pitchFamily="8" charset="-128"/>
              </a:defRPr>
            </a:lvl1pPr>
          </a:lstStyle>
          <a:p>
            <a:pPr>
              <a:defRPr/>
            </a:pPr>
            <a:endParaRPr lang="en-US"/>
          </a:p>
        </p:txBody>
      </p:sp>
      <p:sp>
        <p:nvSpPr>
          <p:cNvPr id="466948" name="Rectangle 4"/>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latin typeface="Arial" pitchFamily="8" charset="0"/>
                <a:ea typeface="ＭＳ Ｐゴシック" pitchFamily="8" charset="-128"/>
                <a:cs typeface="ＭＳ Ｐゴシック" pitchFamily="8" charset="-128"/>
              </a:defRPr>
            </a:lvl1pPr>
          </a:lstStyle>
          <a:p>
            <a:pPr>
              <a:defRPr/>
            </a:pPr>
            <a:endParaRPr lang="en-US"/>
          </a:p>
        </p:txBody>
      </p:sp>
      <p:sp>
        <p:nvSpPr>
          <p:cNvPr id="466949" name="Rectangle 5"/>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lvl1pPr>
          </a:lstStyle>
          <a:p>
            <a:pPr>
              <a:defRPr/>
            </a:pPr>
            <a:fld id="{186E1845-3A48-1C4B-B864-BB5A6BE74B4C}" type="slidenum">
              <a:rPr lang="en-US"/>
              <a:pPr>
                <a:defRPr/>
              </a:pPr>
              <a:t>‹#›</a:t>
            </a:fld>
            <a:endParaRPr lang="en-US"/>
          </a:p>
        </p:txBody>
      </p:sp>
      <p:sp>
        <p:nvSpPr>
          <p:cNvPr id="37894" name="Rectangle 6"/>
          <p:cNvSpPr>
            <a:spLocks noGrp="1" noChangeArrowheads="1"/>
          </p:cNvSpPr>
          <p:nvPr>
            <p:ph type="body" idx="1"/>
          </p:nvPr>
        </p:nvSpPr>
        <p:spPr bwMode="auto">
          <a:xfrm>
            <a:off x="762000" y="1828800"/>
            <a:ext cx="7620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33"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ＭＳ Ｐゴシック" charset="0"/>
          <a:cs typeface="Geneva" charset="0"/>
        </a:defRPr>
      </a:lvl1pPr>
      <a:lvl2pPr algn="l" rtl="0" eaLnBrk="0" fontAlgn="base" hangingPunct="0">
        <a:lnSpc>
          <a:spcPct val="90000"/>
        </a:lnSpc>
        <a:spcBef>
          <a:spcPct val="20000"/>
        </a:spcBef>
        <a:spcAft>
          <a:spcPct val="0"/>
        </a:spcAft>
        <a:defRPr sz="4400" b="1">
          <a:solidFill>
            <a:schemeClr val="tx2"/>
          </a:solidFill>
          <a:latin typeface="Times New Roman" pitchFamily="8" charset="0"/>
          <a:ea typeface="ＭＳ Ｐゴシック" charset="0"/>
          <a:cs typeface="Geneva" charset="0"/>
        </a:defRPr>
      </a:lvl2pPr>
      <a:lvl3pPr algn="l" rtl="0" eaLnBrk="0" fontAlgn="base" hangingPunct="0">
        <a:lnSpc>
          <a:spcPct val="90000"/>
        </a:lnSpc>
        <a:spcBef>
          <a:spcPct val="20000"/>
        </a:spcBef>
        <a:spcAft>
          <a:spcPct val="0"/>
        </a:spcAft>
        <a:defRPr sz="4400" b="1">
          <a:solidFill>
            <a:schemeClr val="tx2"/>
          </a:solidFill>
          <a:latin typeface="Times New Roman" pitchFamily="8" charset="0"/>
          <a:ea typeface="ＭＳ Ｐゴシック" charset="0"/>
          <a:cs typeface="Geneva" charset="0"/>
        </a:defRPr>
      </a:lvl3pPr>
      <a:lvl4pPr algn="l" rtl="0" eaLnBrk="0" fontAlgn="base" hangingPunct="0">
        <a:lnSpc>
          <a:spcPct val="90000"/>
        </a:lnSpc>
        <a:spcBef>
          <a:spcPct val="20000"/>
        </a:spcBef>
        <a:spcAft>
          <a:spcPct val="0"/>
        </a:spcAft>
        <a:defRPr sz="4400" b="1">
          <a:solidFill>
            <a:schemeClr val="tx2"/>
          </a:solidFill>
          <a:latin typeface="Times New Roman" pitchFamily="8" charset="0"/>
          <a:ea typeface="ＭＳ Ｐゴシック" charset="0"/>
          <a:cs typeface="Geneva" charset="0"/>
        </a:defRPr>
      </a:lvl4pPr>
      <a:lvl5pPr algn="l" rtl="0" eaLnBrk="0" fontAlgn="base" hangingPunct="0">
        <a:lnSpc>
          <a:spcPct val="90000"/>
        </a:lnSpc>
        <a:spcBef>
          <a:spcPct val="20000"/>
        </a:spcBef>
        <a:spcAft>
          <a:spcPct val="0"/>
        </a:spcAft>
        <a:defRPr sz="4400" b="1">
          <a:solidFill>
            <a:schemeClr val="tx2"/>
          </a:solidFill>
          <a:latin typeface="Times New Roman" pitchFamily="8" charset="0"/>
          <a:ea typeface="ＭＳ Ｐゴシック" charset="0"/>
          <a:cs typeface="Geneva" charset="0"/>
        </a:defRPr>
      </a:lvl5pPr>
      <a:lvl6pPr marL="457200" algn="l" rtl="0" fontAlgn="base">
        <a:lnSpc>
          <a:spcPct val="90000"/>
        </a:lnSpc>
        <a:spcBef>
          <a:spcPct val="20000"/>
        </a:spcBef>
        <a:spcAft>
          <a:spcPct val="0"/>
        </a:spcAft>
        <a:defRPr sz="4400" b="1">
          <a:solidFill>
            <a:schemeClr val="tx2"/>
          </a:solidFill>
          <a:latin typeface="Times New Roman" pitchFamily="8" charset="0"/>
        </a:defRPr>
      </a:lvl6pPr>
      <a:lvl7pPr marL="914400" algn="l" rtl="0" fontAlgn="base">
        <a:lnSpc>
          <a:spcPct val="90000"/>
        </a:lnSpc>
        <a:spcBef>
          <a:spcPct val="20000"/>
        </a:spcBef>
        <a:spcAft>
          <a:spcPct val="0"/>
        </a:spcAft>
        <a:defRPr sz="4400" b="1">
          <a:solidFill>
            <a:schemeClr val="tx2"/>
          </a:solidFill>
          <a:latin typeface="Times New Roman" pitchFamily="8" charset="0"/>
        </a:defRPr>
      </a:lvl7pPr>
      <a:lvl8pPr marL="1371600" algn="l" rtl="0" fontAlgn="base">
        <a:lnSpc>
          <a:spcPct val="90000"/>
        </a:lnSpc>
        <a:spcBef>
          <a:spcPct val="20000"/>
        </a:spcBef>
        <a:spcAft>
          <a:spcPct val="0"/>
        </a:spcAft>
        <a:defRPr sz="4400" b="1">
          <a:solidFill>
            <a:schemeClr val="tx2"/>
          </a:solidFill>
          <a:latin typeface="Times New Roman" pitchFamily="8" charset="0"/>
        </a:defRPr>
      </a:lvl8pPr>
      <a:lvl9pPr marL="1828800" algn="l" rtl="0" fontAlgn="base">
        <a:lnSpc>
          <a:spcPct val="90000"/>
        </a:lnSpc>
        <a:spcBef>
          <a:spcPct val="20000"/>
        </a:spcBef>
        <a:spcAft>
          <a:spcPct val="0"/>
        </a:spcAft>
        <a:defRPr sz="4400" b="1">
          <a:solidFill>
            <a:schemeClr val="tx2"/>
          </a:solidFill>
          <a:latin typeface="Times New Roman" pitchFamily="8"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Geneva" pitchFamily="-108" charset="-128"/>
          <a:cs typeface="Geneva" charset="0"/>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Geneva" pitchFamily="-108" charset="-128"/>
          <a:cs typeface="Geneva" charset="0"/>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Geneva" pitchFamily="-108" charset="-128"/>
          <a:cs typeface="Geneva" charset="0"/>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Geneva" pitchFamily="-108" charset="-128"/>
          <a:cs typeface="Geneva" charset="0"/>
        </a:defRPr>
      </a:lvl5pPr>
      <a:lvl6pPr marL="2514600" indent="-228600" algn="l" rtl="0" fontAlgn="base">
        <a:lnSpc>
          <a:spcPct val="90000"/>
        </a:lnSpc>
        <a:spcBef>
          <a:spcPct val="20000"/>
        </a:spcBef>
        <a:spcAft>
          <a:spcPct val="0"/>
        </a:spcAft>
        <a:buClr>
          <a:schemeClr val="tx1"/>
        </a:buClr>
        <a:buSzPct val="80000"/>
        <a:buFont typeface="Wingdings" pitchFamily="8" charset="0"/>
        <a:buChar char="l"/>
        <a:defRPr sz="2000">
          <a:solidFill>
            <a:schemeClr val="tx1"/>
          </a:solidFill>
          <a:latin typeface="+mn-lt"/>
          <a:ea typeface="Geneva" pitchFamily="-108" charset="-128"/>
        </a:defRPr>
      </a:lvl6pPr>
      <a:lvl7pPr marL="2971800" indent="-228600" algn="l" rtl="0" fontAlgn="base">
        <a:lnSpc>
          <a:spcPct val="90000"/>
        </a:lnSpc>
        <a:spcBef>
          <a:spcPct val="20000"/>
        </a:spcBef>
        <a:spcAft>
          <a:spcPct val="0"/>
        </a:spcAft>
        <a:buClr>
          <a:schemeClr val="tx1"/>
        </a:buClr>
        <a:buSzPct val="80000"/>
        <a:buFont typeface="Wingdings" pitchFamily="8" charset="0"/>
        <a:buChar char="l"/>
        <a:defRPr sz="2000">
          <a:solidFill>
            <a:schemeClr val="tx1"/>
          </a:solidFill>
          <a:latin typeface="+mn-lt"/>
          <a:ea typeface="Geneva" pitchFamily="-108" charset="-128"/>
        </a:defRPr>
      </a:lvl7pPr>
      <a:lvl8pPr marL="3429000" indent="-228600" algn="l" rtl="0" fontAlgn="base">
        <a:lnSpc>
          <a:spcPct val="90000"/>
        </a:lnSpc>
        <a:spcBef>
          <a:spcPct val="20000"/>
        </a:spcBef>
        <a:spcAft>
          <a:spcPct val="0"/>
        </a:spcAft>
        <a:buClr>
          <a:schemeClr val="tx1"/>
        </a:buClr>
        <a:buSzPct val="80000"/>
        <a:buFont typeface="Wingdings" pitchFamily="8" charset="0"/>
        <a:buChar char="l"/>
        <a:defRPr sz="2000">
          <a:solidFill>
            <a:schemeClr val="tx1"/>
          </a:solidFill>
          <a:latin typeface="+mn-lt"/>
          <a:ea typeface="Geneva" pitchFamily="-108" charset="-128"/>
        </a:defRPr>
      </a:lvl8pPr>
      <a:lvl9pPr marL="3886200" indent="-228600" algn="l" rtl="0" fontAlgn="base">
        <a:lnSpc>
          <a:spcPct val="90000"/>
        </a:lnSpc>
        <a:spcBef>
          <a:spcPct val="20000"/>
        </a:spcBef>
        <a:spcAft>
          <a:spcPct val="0"/>
        </a:spcAft>
        <a:buClr>
          <a:schemeClr val="tx1"/>
        </a:buClr>
        <a:buSzPct val="80000"/>
        <a:buFont typeface="Wingdings" pitchFamily="8" charset="0"/>
        <a:buChar char="l"/>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2851"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2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8" charset="-128"/>
                <a:cs typeface="ＭＳ Ｐゴシック" pitchFamily="8" charset="-128"/>
              </a:defRPr>
            </a:lvl1pPr>
          </a:lstStyle>
          <a:p>
            <a:pPr>
              <a:defRPr/>
            </a:pPr>
            <a:endParaRPr lang="en-US"/>
          </a:p>
        </p:txBody>
      </p:sp>
      <p:sp>
        <p:nvSpPr>
          <p:cNvPr id="462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8" charset="-128"/>
                <a:cs typeface="ＭＳ Ｐゴシック" pitchFamily="8" charset="-128"/>
              </a:defRPr>
            </a:lvl1pPr>
          </a:lstStyle>
          <a:p>
            <a:pPr>
              <a:defRPr/>
            </a:pPr>
            <a:endParaRPr lang="en-US"/>
          </a:p>
        </p:txBody>
      </p:sp>
      <p:sp>
        <p:nvSpPr>
          <p:cNvPr id="462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EC14843F-0CEC-524C-BB75-18BD93F73F4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2pPr>
      <a:lvl3pPr algn="r" rtl="0" eaLnBrk="0" fontAlgn="base" hangingPunct="0">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3pPr>
      <a:lvl4pPr algn="r" rtl="0" eaLnBrk="0" fontAlgn="base" hangingPunct="0">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4pPr>
      <a:lvl5pPr algn="r" rtl="0" eaLnBrk="0" fontAlgn="base" hangingPunct="0">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5pPr>
      <a:lvl6pPr marL="457200" algn="r" rtl="0" fontAlgn="base">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6pPr>
      <a:lvl7pPr marL="914400" algn="r" rtl="0" fontAlgn="base">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7pPr>
      <a:lvl8pPr marL="1371600" algn="r" rtl="0" fontAlgn="base">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8pPr>
      <a:lvl9pPr marL="1828800" algn="r" rtl="0" fontAlgn="base">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8"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8"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8"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8"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2286000"/>
            <a:ext cx="9144000" cy="3581400"/>
            <a:chOff x="0" y="1968"/>
            <a:chExt cx="5760" cy="2256"/>
          </a:xfrm>
        </p:grpSpPr>
        <p:sp>
          <p:nvSpPr>
            <p:cNvPr id="6247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8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9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0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1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2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3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3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3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3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3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53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246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6246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9158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49158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49159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F5023283-8689-ED46-A31F-24D60765F783}" type="slidenum">
              <a:rPr lang="en-US" altLang="ja-JP"/>
              <a:pPr>
                <a:defRPr/>
              </a:pPr>
              <a:t>‹#›</a:t>
            </a:fld>
            <a:endParaRPr lang="en-US" altLang="ja-JP"/>
          </a:p>
        </p:txBody>
      </p:sp>
      <p:pic>
        <p:nvPicPr>
          <p:cNvPr id="62472"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034"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8" charset="-128"/>
          <a:cs typeface="Osaka" pitchFamily="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8" charset="-128"/>
          <a:cs typeface="Osaka" pitchFamily="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8" charset="-128"/>
          <a:cs typeface="Osaka" pitchFamily="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8" charset="-128"/>
          <a:cs typeface="Osaka" pitchFamily="8" charset="-128"/>
        </a:defRPr>
      </a:lvl5pPr>
      <a:lvl6pPr marL="457200" algn="l" rtl="0" fontAlgn="base">
        <a:spcBef>
          <a:spcPct val="0"/>
        </a:spcBef>
        <a:spcAft>
          <a:spcPct val="0"/>
        </a:spcAft>
        <a:defRPr kumimoji="1" sz="4000">
          <a:solidFill>
            <a:schemeClr val="tx2"/>
          </a:solidFill>
          <a:latin typeface="Helvetica" pitchFamily="-108" charset="0"/>
          <a:ea typeface="Osaka" pitchFamily="8" charset="-128"/>
          <a:cs typeface="Osaka" pitchFamily="8" charset="-128"/>
        </a:defRPr>
      </a:lvl6pPr>
      <a:lvl7pPr marL="914400" algn="l" rtl="0" fontAlgn="base">
        <a:spcBef>
          <a:spcPct val="0"/>
        </a:spcBef>
        <a:spcAft>
          <a:spcPct val="0"/>
        </a:spcAft>
        <a:defRPr kumimoji="1" sz="4000">
          <a:solidFill>
            <a:schemeClr val="tx2"/>
          </a:solidFill>
          <a:latin typeface="Helvetica" pitchFamily="-108" charset="0"/>
          <a:ea typeface="Osaka" pitchFamily="8" charset="-128"/>
          <a:cs typeface="Osaka" pitchFamily="8" charset="-128"/>
        </a:defRPr>
      </a:lvl7pPr>
      <a:lvl8pPr marL="1371600" algn="l" rtl="0" fontAlgn="base">
        <a:spcBef>
          <a:spcPct val="0"/>
        </a:spcBef>
        <a:spcAft>
          <a:spcPct val="0"/>
        </a:spcAft>
        <a:defRPr kumimoji="1" sz="4000">
          <a:solidFill>
            <a:schemeClr val="tx2"/>
          </a:solidFill>
          <a:latin typeface="Helvetica" pitchFamily="-108" charset="0"/>
          <a:ea typeface="Osaka" pitchFamily="8" charset="-128"/>
          <a:cs typeface="Osaka" pitchFamily="8" charset="-128"/>
        </a:defRPr>
      </a:lvl8pPr>
      <a:lvl9pPr marL="1828800" algn="l" rtl="0" fontAlgn="base">
        <a:spcBef>
          <a:spcPct val="0"/>
        </a:spcBef>
        <a:spcAft>
          <a:spcPct val="0"/>
        </a:spcAft>
        <a:defRPr kumimoji="1" sz="4000">
          <a:solidFill>
            <a:schemeClr val="tx2"/>
          </a:solidFill>
          <a:latin typeface="Helvetica" pitchFamily="-108" charset="0"/>
          <a:ea typeface="Osaka" pitchFamily="8" charset="-128"/>
          <a:cs typeface="Osaka" pitchFamily="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8" charset="0"/>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8" charset="0"/>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8" charset="0"/>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8" charset="0"/>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0"/>
            <a:ext cx="9147175" cy="6867525"/>
            <a:chOff x="0" y="0"/>
            <a:chExt cx="5762" cy="4326"/>
          </a:xfrm>
        </p:grpSpPr>
        <p:sp>
          <p:nvSpPr>
            <p:cNvPr id="74760"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61"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62"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63"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64"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65"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66"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67"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68"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69"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0"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1"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2"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3"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4"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5"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6"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7"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8"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79"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0"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1"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2"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3"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4"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5"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6"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7"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8"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89"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0"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1"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2"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3"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4"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5"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6"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7"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8"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99"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0"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1"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2"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3"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4"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5"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6"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7"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8"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09"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0"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1"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2"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3"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4"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5"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6"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7"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8"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19"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20"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821"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74755"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6"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3635"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pitchFamily="8" charset="-128"/>
                <a:cs typeface="ＭＳ Ｐゴシック" pitchFamily="8" charset="-128"/>
              </a:defRPr>
            </a:lvl1pPr>
          </a:lstStyle>
          <a:p>
            <a:pPr>
              <a:defRPr/>
            </a:pPr>
            <a:endParaRPr lang="en-US"/>
          </a:p>
        </p:txBody>
      </p:sp>
      <p:sp>
        <p:nvSpPr>
          <p:cNvPr id="493636"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pitchFamily="8" charset="-128"/>
                <a:cs typeface="ＭＳ Ｐゴシック" pitchFamily="8" charset="-128"/>
              </a:defRPr>
            </a:lvl1pPr>
          </a:lstStyle>
          <a:p>
            <a:pPr>
              <a:defRPr/>
            </a:pPr>
            <a:endParaRPr lang="en-US"/>
          </a:p>
        </p:txBody>
      </p:sp>
      <p:sp>
        <p:nvSpPr>
          <p:cNvPr id="493637"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a:defRPr/>
            </a:pPr>
            <a:fld id="{3F54BD2D-CDDA-E94E-A627-4C6CCC1BBB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5"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Helvetica" pitchFamily="-108"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Helvetica" pitchFamily="-108"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Helvetica" pitchFamily="-108"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Helvetica" pitchFamily="-108" charset="0"/>
          <a:ea typeface="ＭＳ Ｐゴシック" charset="0"/>
          <a:cs typeface="Geneva" charset="0"/>
        </a:defRPr>
      </a:lvl5pPr>
      <a:lvl6pPr marL="457200" algn="l" rtl="0" fontAlgn="base">
        <a:spcBef>
          <a:spcPct val="0"/>
        </a:spcBef>
        <a:spcAft>
          <a:spcPct val="0"/>
        </a:spcAft>
        <a:defRPr sz="4400">
          <a:solidFill>
            <a:schemeClr val="tx2"/>
          </a:solidFill>
          <a:latin typeface="Helvetica" pitchFamily="-108" charset="0"/>
        </a:defRPr>
      </a:lvl6pPr>
      <a:lvl7pPr marL="914400" algn="l" rtl="0" fontAlgn="base">
        <a:spcBef>
          <a:spcPct val="0"/>
        </a:spcBef>
        <a:spcAft>
          <a:spcPct val="0"/>
        </a:spcAft>
        <a:defRPr sz="4400">
          <a:solidFill>
            <a:schemeClr val="tx2"/>
          </a:solidFill>
          <a:latin typeface="Helvetica" pitchFamily="-108" charset="0"/>
        </a:defRPr>
      </a:lvl7pPr>
      <a:lvl8pPr marL="1371600" algn="l" rtl="0" fontAlgn="base">
        <a:spcBef>
          <a:spcPct val="0"/>
        </a:spcBef>
        <a:spcAft>
          <a:spcPct val="0"/>
        </a:spcAft>
        <a:defRPr sz="4400">
          <a:solidFill>
            <a:schemeClr val="tx2"/>
          </a:solidFill>
          <a:latin typeface="Helvetica" pitchFamily="-108" charset="0"/>
        </a:defRPr>
      </a:lvl8pPr>
      <a:lvl9pPr marL="1828800" algn="l" rtl="0" fontAlgn="base">
        <a:spcBef>
          <a:spcPct val="0"/>
        </a:spcBef>
        <a:spcAft>
          <a:spcPct val="0"/>
        </a:spcAft>
        <a:defRPr sz="4400">
          <a:solidFill>
            <a:schemeClr val="tx2"/>
          </a:solidFill>
          <a:latin typeface="Helvetica" pitchFamily="-108"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Geneva" pitchFamily="-108"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Geneva" pitchFamily="-108"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Geneva" pitchFamily="-108"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7955196"/>
      </p:ext>
    </p:extLst>
  </p:cSld>
  <p:clrMap bg1="dk2" tx1="lt1" bg2="dk1" tx2="lt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5938"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95939"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8228"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308229"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1126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eaLnBrk="1" hangingPunct="1">
              <a:defRPr/>
            </a:pPr>
            <a:fld id="{6BDD30C1-D604-C24A-8C07-35D176F48268}" type="slidenum">
              <a:rPr lang="en-GB"/>
              <a:pPr defTabSz="449263" eaLnBrk="1" hangingPunct="1">
                <a:defRPr/>
              </a:pPr>
              <a:t>‹#›</a:t>
            </a:fld>
            <a:endParaRPr lang="en-GB"/>
          </a:p>
        </p:txBody>
      </p:sp>
    </p:spTree>
    <p:extLst>
      <p:ext uri="{BB962C8B-B14F-4D97-AF65-F5344CB8AC3E}">
        <p14:creationId xmlns:p14="http://schemas.microsoft.com/office/powerpoint/2010/main" val="4229981880"/>
      </p:ext>
    </p:extLst>
  </p:cSld>
  <p:clrMap bg1="lt1" tx1="dk1" bg2="lt2" tx2="dk2" accent1="accent1" accent2="accent2" accent3="accent3" accent4="accent4" accent5="accent5" accent6="accent6" hlink="hlink" folHlink="folHlink"/>
  <p:sldLayoutIdLst>
    <p:sldLayoutId id="2147484049" r:id="rId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a:ea typeface="+mj-ea"/>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9933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11620"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111621"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1126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eaLnBrk="1" hangingPunct="1">
              <a:defRPr/>
            </a:pPr>
            <a:fld id="{B85EDF48-00E9-384A-B9C1-544C2686918F}" type="slidenum">
              <a:rPr lang="en-GB"/>
              <a:pPr defTabSz="449263" eaLnBrk="1" hangingPunct="1">
                <a:defRPr/>
              </a:pPr>
              <a:t>‹#›</a:t>
            </a:fld>
            <a:endParaRPr lang="en-GB"/>
          </a:p>
        </p:txBody>
      </p:sp>
    </p:spTree>
    <p:extLst>
      <p:ext uri="{BB962C8B-B14F-4D97-AF65-F5344CB8AC3E}">
        <p14:creationId xmlns:p14="http://schemas.microsoft.com/office/powerpoint/2010/main" val="428796704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a:ea typeface="+mj-ea"/>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986"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97987"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10276"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310277"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12293"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eaLnBrk="1" hangingPunct="1">
              <a:defRPr/>
            </a:pPr>
            <a:fld id="{96D4467B-B8A6-E544-A8C2-4291A743EC9F}" type="slidenum">
              <a:rPr lang="en-GB"/>
              <a:pPr defTabSz="449263" eaLnBrk="1" hangingPunct="1">
                <a:defRPr/>
              </a:pPr>
              <a:t>‹#›</a:t>
            </a:fld>
            <a:endParaRPr lang="en-GB"/>
          </a:p>
        </p:txBody>
      </p:sp>
    </p:spTree>
    <p:extLst>
      <p:ext uri="{BB962C8B-B14F-4D97-AF65-F5344CB8AC3E}">
        <p14:creationId xmlns:p14="http://schemas.microsoft.com/office/powerpoint/2010/main" val="827742415"/>
      </p:ext>
    </p:extLst>
  </p:cSld>
  <p:clrMap bg1="lt1" tx1="dk1" bg2="lt2" tx2="dk2" accent1="accent1" accent2="accent2" accent3="accent3" accent4="accent4" accent5="accent5" accent6="accent6" hlink="hlink" folHlink="folHlink"/>
  <p:sldLayoutIdLst>
    <p:sldLayoutId id="2147484063" r:id="rId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a:ea typeface="+mj-ea"/>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9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p:txBody>
          <a:bodyPr/>
          <a:lstStyle/>
          <a:p>
            <a:pPr eaLnBrk="1" hangingPunct="1">
              <a:defRPr/>
            </a:pPr>
            <a:r>
              <a:rPr lang="en-US" sz="6000" b="1">
                <a:latin typeface="Tahoma" charset="0"/>
                <a:ea typeface="ＭＳ Ｐゴシック" charset="0"/>
                <a:cs typeface="ＭＳ Ｐゴシック" charset="0"/>
              </a:rPr>
              <a:t>The Millennium</a:t>
            </a:r>
            <a:endParaRPr lang="en-US">
              <a:latin typeface="Tahoma" charset="0"/>
              <a:ea typeface="ＭＳ Ｐゴシック" charset="0"/>
              <a:cs typeface="ＭＳ Ｐゴシック" charset="0"/>
            </a:endParaRPr>
          </a:p>
        </p:txBody>
      </p:sp>
      <p:sp>
        <p:nvSpPr>
          <p:cNvPr id="464899" name="Rectangle 3"/>
          <p:cNvSpPr>
            <a:spLocks noGrp="1" noChangeArrowheads="1"/>
          </p:cNvSpPr>
          <p:nvPr>
            <p:ph type="subTitle" idx="1"/>
          </p:nvPr>
        </p:nvSpPr>
        <p:spPr>
          <a:xfrm>
            <a:off x="2543175" y="3733800"/>
            <a:ext cx="4056063" cy="762000"/>
          </a:xfrm>
        </p:spPr>
        <p:txBody>
          <a:bodyPr/>
          <a:lstStyle/>
          <a:p>
            <a:pPr eaLnBrk="1" hangingPunct="1">
              <a:defRPr/>
            </a:pPr>
            <a:r>
              <a:rPr lang="en-US" sz="3600" i="1"/>
              <a:t>Part 1 of 2</a:t>
            </a:r>
          </a:p>
        </p:txBody>
      </p:sp>
      <p:sp>
        <p:nvSpPr>
          <p:cNvPr id="2" name="Rectangle 1">
            <a:extLst>
              <a:ext uri="{FF2B5EF4-FFF2-40B4-BE49-F238E27FC236}">
                <a16:creationId xmlns:a16="http://schemas.microsoft.com/office/drawing/2014/main" id="{3AB203CE-9083-6012-4746-571F1B71CAE9}"/>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Text Box 1"/>
          <p:cNvSpPr txBox="1">
            <a:spLocks noChangeArrowheads="1"/>
          </p:cNvSpPr>
          <p:nvPr/>
        </p:nvSpPr>
        <p:spPr bwMode="auto">
          <a:xfrm>
            <a:off x="-36513" y="-26988"/>
            <a:ext cx="9180513" cy="838201"/>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defTabSz="449263" eaLnBrk="1" hangingPunct="1">
              <a:buClr>
                <a:srgbClr val="FFFFFF"/>
              </a:buClr>
              <a:buSzPct val="100000"/>
              <a:buFont typeface="Arial" charset="0"/>
              <a:buNone/>
            </a:pPr>
            <a:r>
              <a:rPr lang="en-GB" sz="3200" b="1">
                <a:solidFill>
                  <a:srgbClr val="FFFFFF"/>
                </a:solidFill>
              </a:rPr>
              <a:t>Is there a future for ethnic believing Israel?</a:t>
            </a:r>
          </a:p>
        </p:txBody>
      </p:sp>
      <p:sp>
        <p:nvSpPr>
          <p:cNvPr id="31746" name="Oval 2"/>
          <p:cNvSpPr>
            <a:spLocks noChangeArrowheads="1"/>
          </p:cNvSpPr>
          <p:nvPr/>
        </p:nvSpPr>
        <p:spPr bwMode="auto">
          <a:xfrm>
            <a:off x="457200" y="2170113"/>
            <a:ext cx="3810000" cy="3657600"/>
          </a:xfrm>
          <a:prstGeom prst="ellipse">
            <a:avLst/>
          </a:prstGeom>
          <a:noFill/>
          <a:ln w="57240">
            <a:solidFill>
              <a:srgbClr val="FFFF66"/>
            </a:solidFill>
            <a:miter lim="800000"/>
            <a:headEnd/>
            <a:tailEnd/>
          </a:ln>
          <a:effectLst/>
        </p:spPr>
        <p:txBody>
          <a:bodyPr wrap="none" anchor="ctr"/>
          <a:lstStyle/>
          <a:p>
            <a:pPr defTabSz="449263" eaLnBrk="1" hangingPunct="1">
              <a:lnSpc>
                <a:spcPct val="93000"/>
              </a:lnSpc>
              <a:buClr>
                <a:srgbClr val="FFFFFF"/>
              </a:buClr>
              <a:buSzPct val="100000"/>
              <a:buFont typeface="Arial" charset="0"/>
              <a:buNone/>
              <a:defRPr/>
            </a:pPr>
            <a:endParaRPr lang="en-SG" b="1">
              <a:solidFill>
                <a:srgbClr val="FFFFFF"/>
              </a:solidFill>
              <a:ea typeface="ＭＳ Ｐゴシック" charset="-128"/>
            </a:endParaRPr>
          </a:p>
        </p:txBody>
      </p:sp>
      <p:sp>
        <p:nvSpPr>
          <p:cNvPr id="31747" name="Text Box 3"/>
          <p:cNvSpPr txBox="1">
            <a:spLocks noChangeArrowheads="1"/>
          </p:cNvSpPr>
          <p:nvPr/>
        </p:nvSpPr>
        <p:spPr bwMode="auto">
          <a:xfrm>
            <a:off x="1208088" y="1387475"/>
            <a:ext cx="2627312"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FFFF66"/>
              </a:buClr>
              <a:buSzPct val="100000"/>
              <a:buFont typeface="Arial" charset="0"/>
              <a:buNone/>
            </a:pPr>
            <a:r>
              <a:rPr lang="en-GB" b="1">
                <a:solidFill>
                  <a:srgbClr val="FFFF66"/>
                </a:solidFill>
              </a:rPr>
              <a:t>Dispensational</a:t>
            </a:r>
          </a:p>
          <a:p>
            <a:pPr algn="ctr" defTabSz="449263" eaLnBrk="1" hangingPunct="1">
              <a:buClr>
                <a:srgbClr val="FFFF66"/>
              </a:buClr>
              <a:buSzPct val="100000"/>
              <a:buFont typeface="Arial" charset="0"/>
              <a:buNone/>
            </a:pPr>
            <a:r>
              <a:rPr lang="en-GB" b="1">
                <a:solidFill>
                  <a:srgbClr val="FFFF66"/>
                </a:solidFill>
              </a:rPr>
              <a:t>Premillennialism</a:t>
            </a:r>
          </a:p>
        </p:txBody>
      </p:sp>
      <p:sp>
        <p:nvSpPr>
          <p:cNvPr id="31748" name="Text Box 4"/>
          <p:cNvSpPr txBox="1">
            <a:spLocks noChangeArrowheads="1"/>
          </p:cNvSpPr>
          <p:nvPr/>
        </p:nvSpPr>
        <p:spPr bwMode="auto">
          <a:xfrm>
            <a:off x="2971800" y="3613150"/>
            <a:ext cx="1314450"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FFFF66"/>
              </a:buClr>
              <a:buSzPct val="100000"/>
              <a:buFont typeface="Arial" charset="0"/>
              <a:buNone/>
            </a:pPr>
            <a:r>
              <a:rPr lang="en-GB" b="1">
                <a:solidFill>
                  <a:srgbClr val="FFFF66"/>
                </a:solidFill>
              </a:rPr>
              <a:t>Israel has a future</a:t>
            </a:r>
          </a:p>
        </p:txBody>
      </p:sp>
      <p:sp>
        <p:nvSpPr>
          <p:cNvPr id="31749" name="Oval 5"/>
          <p:cNvSpPr>
            <a:spLocks noChangeArrowheads="1"/>
          </p:cNvSpPr>
          <p:nvPr/>
        </p:nvSpPr>
        <p:spPr bwMode="auto">
          <a:xfrm>
            <a:off x="4876800" y="2170113"/>
            <a:ext cx="3810000" cy="3657600"/>
          </a:xfrm>
          <a:prstGeom prst="ellipse">
            <a:avLst/>
          </a:prstGeom>
          <a:noFill/>
          <a:ln w="57240">
            <a:solidFill>
              <a:srgbClr val="C9C4FF"/>
            </a:solidFill>
            <a:miter lim="800000"/>
            <a:headEnd/>
            <a:tailEnd/>
          </a:ln>
          <a:effectLst/>
        </p:spPr>
        <p:txBody>
          <a:bodyPr wrap="none" anchor="ctr"/>
          <a:lstStyle/>
          <a:p>
            <a:pPr defTabSz="449263" eaLnBrk="1" hangingPunct="1">
              <a:lnSpc>
                <a:spcPct val="93000"/>
              </a:lnSpc>
              <a:buClr>
                <a:srgbClr val="FFFFFF"/>
              </a:buClr>
              <a:buSzPct val="100000"/>
              <a:buFont typeface="Arial" charset="0"/>
              <a:buNone/>
              <a:defRPr/>
            </a:pPr>
            <a:endParaRPr lang="en-SG" b="1">
              <a:solidFill>
                <a:srgbClr val="FFFFFF"/>
              </a:solidFill>
              <a:ea typeface="ＭＳ Ｐゴシック" charset="-128"/>
            </a:endParaRPr>
          </a:p>
        </p:txBody>
      </p:sp>
      <p:sp>
        <p:nvSpPr>
          <p:cNvPr id="31750" name="Text Box 6"/>
          <p:cNvSpPr txBox="1">
            <a:spLocks noChangeArrowheads="1"/>
          </p:cNvSpPr>
          <p:nvPr/>
        </p:nvSpPr>
        <p:spPr bwMode="auto">
          <a:xfrm>
            <a:off x="5257800" y="1387475"/>
            <a:ext cx="31242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C9C4FF"/>
              </a:buClr>
              <a:buSzPct val="100000"/>
              <a:buFont typeface="Arial" charset="0"/>
              <a:buNone/>
            </a:pPr>
            <a:r>
              <a:rPr lang="en-GB" b="1">
                <a:solidFill>
                  <a:srgbClr val="C9C4FF"/>
                </a:solidFill>
              </a:rPr>
              <a:t>Amillennialism &amp; </a:t>
            </a:r>
          </a:p>
          <a:p>
            <a:pPr algn="ctr" defTabSz="449263" eaLnBrk="1" hangingPunct="1">
              <a:buClr>
                <a:srgbClr val="C9C4FF"/>
              </a:buClr>
              <a:buSzPct val="100000"/>
              <a:buFont typeface="Arial" charset="0"/>
              <a:buNone/>
            </a:pPr>
            <a:r>
              <a:rPr lang="en-GB" b="1">
                <a:solidFill>
                  <a:srgbClr val="C9C4FF"/>
                </a:solidFill>
              </a:rPr>
              <a:t>Postmillennialism</a:t>
            </a:r>
          </a:p>
        </p:txBody>
      </p:sp>
      <p:sp>
        <p:nvSpPr>
          <p:cNvPr id="31751" name="Text Box 7"/>
          <p:cNvSpPr txBox="1">
            <a:spLocks noChangeArrowheads="1"/>
          </p:cNvSpPr>
          <p:nvPr/>
        </p:nvSpPr>
        <p:spPr bwMode="auto">
          <a:xfrm>
            <a:off x="7239000" y="3613150"/>
            <a:ext cx="1314450"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C9C4FF"/>
              </a:buClr>
              <a:buSzPct val="100000"/>
              <a:buFont typeface="Arial" charset="0"/>
              <a:buNone/>
            </a:pPr>
            <a:r>
              <a:rPr lang="en-GB" b="1">
                <a:solidFill>
                  <a:srgbClr val="C9C4FF"/>
                </a:solidFill>
              </a:rPr>
              <a:t>Israel has no future</a:t>
            </a:r>
          </a:p>
        </p:txBody>
      </p:sp>
      <p:sp>
        <p:nvSpPr>
          <p:cNvPr id="31752" name="Oval 8"/>
          <p:cNvSpPr>
            <a:spLocks noChangeArrowheads="1"/>
          </p:cNvSpPr>
          <p:nvPr/>
        </p:nvSpPr>
        <p:spPr bwMode="auto">
          <a:xfrm>
            <a:off x="2686050" y="3048000"/>
            <a:ext cx="3810000" cy="3657600"/>
          </a:xfrm>
          <a:prstGeom prst="ellipse">
            <a:avLst/>
          </a:prstGeom>
          <a:noFill/>
          <a:ln w="57240">
            <a:solidFill>
              <a:srgbClr val="00FFFF"/>
            </a:solidFill>
            <a:miter lim="800000"/>
            <a:headEnd/>
            <a:tailEnd/>
          </a:ln>
          <a:effectLst/>
        </p:spPr>
        <p:txBody>
          <a:bodyPr wrap="none" anchor="ctr"/>
          <a:lstStyle/>
          <a:p>
            <a:pPr defTabSz="449263" eaLnBrk="1" hangingPunct="1">
              <a:lnSpc>
                <a:spcPct val="93000"/>
              </a:lnSpc>
              <a:buClr>
                <a:srgbClr val="FFFFFF"/>
              </a:buClr>
              <a:buSzPct val="100000"/>
              <a:buFont typeface="Arial" charset="0"/>
              <a:buNone/>
              <a:defRPr/>
            </a:pPr>
            <a:endParaRPr lang="en-SG" b="1">
              <a:solidFill>
                <a:srgbClr val="FFFFFF"/>
              </a:solidFill>
              <a:ea typeface="ＭＳ Ｐゴシック" charset="-128"/>
            </a:endParaRPr>
          </a:p>
        </p:txBody>
      </p:sp>
      <p:sp>
        <p:nvSpPr>
          <p:cNvPr id="31753" name="Text Box 9"/>
          <p:cNvSpPr txBox="1">
            <a:spLocks noChangeArrowheads="1"/>
          </p:cNvSpPr>
          <p:nvPr/>
        </p:nvSpPr>
        <p:spPr bwMode="auto">
          <a:xfrm>
            <a:off x="5551488" y="5959475"/>
            <a:ext cx="2627312"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FFFF"/>
              </a:buClr>
              <a:buSzPct val="100000"/>
              <a:buFont typeface="Arial" charset="0"/>
              <a:buNone/>
            </a:pPr>
            <a:r>
              <a:rPr lang="en-GB" b="1">
                <a:solidFill>
                  <a:srgbClr val="00FFFF"/>
                </a:solidFill>
              </a:rPr>
              <a:t>Covenant</a:t>
            </a:r>
          </a:p>
          <a:p>
            <a:pPr algn="ctr" defTabSz="449263" eaLnBrk="1" hangingPunct="1">
              <a:buClr>
                <a:srgbClr val="00FFFF"/>
              </a:buClr>
              <a:buSzPct val="100000"/>
              <a:buFont typeface="Arial" charset="0"/>
              <a:buNone/>
            </a:pPr>
            <a:r>
              <a:rPr lang="en-GB" b="1">
                <a:solidFill>
                  <a:srgbClr val="00FFFF"/>
                </a:solidFill>
              </a:rPr>
              <a:t>Premillennialism</a:t>
            </a:r>
          </a:p>
        </p:txBody>
      </p:sp>
      <p:sp>
        <p:nvSpPr>
          <p:cNvPr id="31754" name="Text Box 10"/>
          <p:cNvSpPr txBox="1">
            <a:spLocks noChangeArrowheads="1"/>
          </p:cNvSpPr>
          <p:nvPr/>
        </p:nvSpPr>
        <p:spPr bwMode="auto">
          <a:xfrm>
            <a:off x="4895850" y="3613150"/>
            <a:ext cx="1314450"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FFFF"/>
              </a:buClr>
              <a:buSzPct val="100000"/>
              <a:buFont typeface="Arial" charset="0"/>
              <a:buNone/>
            </a:pPr>
            <a:r>
              <a:rPr lang="en-GB" b="1">
                <a:solidFill>
                  <a:srgbClr val="00FFFF"/>
                </a:solidFill>
              </a:rPr>
              <a:t>Church is new Israel</a:t>
            </a:r>
          </a:p>
        </p:txBody>
      </p:sp>
      <p:sp>
        <p:nvSpPr>
          <p:cNvPr id="31755" name="Text Box 11"/>
          <p:cNvSpPr txBox="1">
            <a:spLocks noChangeArrowheads="1"/>
          </p:cNvSpPr>
          <p:nvPr/>
        </p:nvSpPr>
        <p:spPr bwMode="auto">
          <a:xfrm>
            <a:off x="914400" y="3657600"/>
            <a:ext cx="1543050"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FFFF66"/>
              </a:buClr>
              <a:buSzPct val="100000"/>
              <a:buFont typeface="Arial" charset="0"/>
              <a:buNone/>
            </a:pPr>
            <a:r>
              <a:rPr lang="en-GB" b="1">
                <a:solidFill>
                  <a:srgbClr val="FFFF66"/>
                </a:solidFill>
              </a:rPr>
              <a:t>Church &amp; Israel distinct</a:t>
            </a:r>
          </a:p>
        </p:txBody>
      </p:sp>
    </p:spTree>
    <p:extLst>
      <p:ext uri="{BB962C8B-B14F-4D97-AF65-F5344CB8AC3E}">
        <p14:creationId xmlns:p14="http://schemas.microsoft.com/office/powerpoint/2010/main" val="228551633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clickEffect">
                                  <p:stCondLst>
                                    <p:cond delay="0"/>
                                  </p:stCondLst>
                                  <p:childTnLst>
                                    <p:set>
                                      <p:cBhvr additive="repl">
                                        <p:cTn id="6" dur="1" fill="hold">
                                          <p:stCondLst>
                                            <p:cond delay="0"/>
                                          </p:stCondLst>
                                        </p:cTn>
                                        <p:tgtEl>
                                          <p:spTgt spid="31747"/>
                                        </p:tgtEl>
                                        <p:attrNameLst>
                                          <p:attrName>style.visibility</p:attrName>
                                        </p:attrNameLst>
                                      </p:cBhvr>
                                      <p:to>
                                        <p:strVal val="visible"/>
                                      </p:to>
                                    </p:set>
                                    <p:anim calcmode="lin" valueType="num">
                                      <p:cBhvr additive="repl">
                                        <p:cTn id="7" dur="1000" fill="hold"/>
                                        <p:tgtEl>
                                          <p:spTgt spid="31747"/>
                                        </p:tgtEl>
                                        <p:attrNameLst>
                                          <p:attrName>ppt_w</p:attrName>
                                        </p:attrNameLst>
                                      </p:cBhvr>
                                      <p:tavLst>
                                        <p:tav tm="100000">
                                          <p:val>
                                            <p:strVal val="#ppt_w+.3"/>
                                          </p:val>
                                        </p:tav>
                                        <p:tav>
                                          <p:val>
                                            <p:strVal val="#ppt_w"/>
                                          </p:val>
                                        </p:tav>
                                      </p:tavLst>
                                    </p:anim>
                                    <p:anim calcmode="lin" valueType="num">
                                      <p:cBhvr additive="repl">
                                        <p:cTn id="8" dur="1000" fill="hold"/>
                                        <p:tgtEl>
                                          <p:spTgt spid="31747"/>
                                        </p:tgtEl>
                                        <p:attrNameLst>
                                          <p:attrName>ppt_h</p:attrName>
                                        </p:attrNameLst>
                                      </p:cBhvr>
                                      <p:tavLst>
                                        <p:tav tm="100000">
                                          <p:val>
                                            <p:strVal val="#ppt_h"/>
                                          </p:val>
                                        </p:tav>
                                        <p:tav>
                                          <p:val>
                                            <p:strVal val="#ppt_h"/>
                                          </p:val>
                                        </p:tav>
                                      </p:tavLst>
                                    </p:anim>
                                    <p:animEffect transition="in" filter="fade">
                                      <p:cBhvr additive="repl">
                                        <p:cTn id="9" dur="1000"/>
                                        <p:tgtEl>
                                          <p:spTgt spid="31747"/>
                                        </p:tgtEl>
                                      </p:cBhvr>
                                    </p:animEffect>
                                  </p:childTnLst>
                                </p:cTn>
                              </p:par>
                            </p:childTnLst>
                          </p:cTn>
                        </p:par>
                        <p:par>
                          <p:cTn id="10" fill="hold" nodeType="afterGroup">
                            <p:stCondLst>
                              <p:cond delay="1000"/>
                            </p:stCondLst>
                            <p:childTnLst>
                              <p:par>
                                <p:cTn id="11" presetID="50" presetClass="entr" decel="100000" fill="hold" grpId="0" nodeType="afterEffect">
                                  <p:stCondLst>
                                    <p:cond delay="0"/>
                                  </p:stCondLst>
                                  <p:childTnLst>
                                    <p:set>
                                      <p:cBhvr additive="repl">
                                        <p:cTn id="12" dur="1" fill="hold">
                                          <p:stCondLst>
                                            <p:cond delay="0"/>
                                          </p:stCondLst>
                                        </p:cTn>
                                        <p:tgtEl>
                                          <p:spTgt spid="31746"/>
                                        </p:tgtEl>
                                        <p:attrNameLst>
                                          <p:attrName>style.visibility</p:attrName>
                                        </p:attrNameLst>
                                      </p:cBhvr>
                                      <p:to>
                                        <p:strVal val="visible"/>
                                      </p:to>
                                    </p:set>
                                    <p:anim calcmode="lin" valueType="num">
                                      <p:cBhvr additive="repl">
                                        <p:cTn id="13" dur="1000" fill="hold"/>
                                        <p:tgtEl>
                                          <p:spTgt spid="31746"/>
                                        </p:tgtEl>
                                        <p:attrNameLst>
                                          <p:attrName>ppt_w</p:attrName>
                                        </p:attrNameLst>
                                      </p:cBhvr>
                                      <p:tavLst>
                                        <p:tav tm="100000">
                                          <p:val>
                                            <p:strVal val="#ppt_w+.3"/>
                                          </p:val>
                                        </p:tav>
                                        <p:tav>
                                          <p:val>
                                            <p:strVal val="#ppt_w"/>
                                          </p:val>
                                        </p:tav>
                                      </p:tavLst>
                                    </p:anim>
                                    <p:anim calcmode="lin" valueType="num">
                                      <p:cBhvr additive="repl">
                                        <p:cTn id="14" dur="1000" fill="hold"/>
                                        <p:tgtEl>
                                          <p:spTgt spid="31746"/>
                                        </p:tgtEl>
                                        <p:attrNameLst>
                                          <p:attrName>ppt_h</p:attrName>
                                        </p:attrNameLst>
                                      </p:cBhvr>
                                      <p:tavLst>
                                        <p:tav tm="100000">
                                          <p:val>
                                            <p:strVal val="#ppt_h"/>
                                          </p:val>
                                        </p:tav>
                                        <p:tav>
                                          <p:val>
                                            <p:strVal val="#ppt_h"/>
                                          </p:val>
                                        </p:tav>
                                      </p:tavLst>
                                    </p:anim>
                                    <p:animEffect transition="in" filter="fade">
                                      <p:cBhvr additive="repl">
                                        <p:cTn id="15" dur="1000"/>
                                        <p:tgtEl>
                                          <p:spTgt spid="31746"/>
                                        </p:tgtEl>
                                      </p:cBhvr>
                                    </p:animEffect>
                                  </p:childTnLst>
                                </p:cTn>
                              </p:par>
                            </p:childTnLst>
                          </p:cTn>
                        </p:par>
                        <p:par>
                          <p:cTn id="16" fill="hold" nodeType="afterGroup">
                            <p:stCondLst>
                              <p:cond delay="2000"/>
                            </p:stCondLst>
                            <p:childTnLst>
                              <p:par>
                                <p:cTn id="17" presetID="50" presetClass="entr" decel="100000" fill="hold" nodeType="afterEffect">
                                  <p:stCondLst>
                                    <p:cond delay="0"/>
                                  </p:stCondLst>
                                  <p:childTnLst>
                                    <p:set>
                                      <p:cBhvr additive="repl">
                                        <p:cTn id="18" dur="1" fill="hold">
                                          <p:stCondLst>
                                            <p:cond delay="0"/>
                                          </p:stCondLst>
                                        </p:cTn>
                                        <p:tgtEl>
                                          <p:spTgt spid="31748"/>
                                        </p:tgtEl>
                                        <p:attrNameLst>
                                          <p:attrName>style.visibility</p:attrName>
                                        </p:attrNameLst>
                                      </p:cBhvr>
                                      <p:to>
                                        <p:strVal val="visible"/>
                                      </p:to>
                                    </p:set>
                                    <p:anim calcmode="lin" valueType="num">
                                      <p:cBhvr additive="repl">
                                        <p:cTn id="19" dur="1000" fill="hold"/>
                                        <p:tgtEl>
                                          <p:spTgt spid="31748"/>
                                        </p:tgtEl>
                                        <p:attrNameLst>
                                          <p:attrName>ppt_w</p:attrName>
                                        </p:attrNameLst>
                                      </p:cBhvr>
                                      <p:tavLst>
                                        <p:tav tm="100000">
                                          <p:val>
                                            <p:strVal val="#ppt_w+.3"/>
                                          </p:val>
                                        </p:tav>
                                        <p:tav>
                                          <p:val>
                                            <p:strVal val="#ppt_w"/>
                                          </p:val>
                                        </p:tav>
                                      </p:tavLst>
                                    </p:anim>
                                    <p:anim calcmode="lin" valueType="num">
                                      <p:cBhvr additive="repl">
                                        <p:cTn id="20" dur="1000" fill="hold"/>
                                        <p:tgtEl>
                                          <p:spTgt spid="31748"/>
                                        </p:tgtEl>
                                        <p:attrNameLst>
                                          <p:attrName>ppt_h</p:attrName>
                                        </p:attrNameLst>
                                      </p:cBhvr>
                                      <p:tavLst>
                                        <p:tav tm="100000">
                                          <p:val>
                                            <p:strVal val="#ppt_h"/>
                                          </p:val>
                                        </p:tav>
                                        <p:tav>
                                          <p:val>
                                            <p:strVal val="#ppt_h"/>
                                          </p:val>
                                        </p:tav>
                                      </p:tavLst>
                                    </p:anim>
                                    <p:animEffect transition="in" filter="fade">
                                      <p:cBhvr additive="repl">
                                        <p:cTn id="21" dur="1000"/>
                                        <p:tgtEl>
                                          <p:spTgt spid="317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decel="100000" fill="hold" nodeType="clickEffect">
                                  <p:stCondLst>
                                    <p:cond delay="0"/>
                                  </p:stCondLst>
                                  <p:childTnLst>
                                    <p:set>
                                      <p:cBhvr additive="repl">
                                        <p:cTn id="25" dur="1" fill="hold">
                                          <p:stCondLst>
                                            <p:cond delay="0"/>
                                          </p:stCondLst>
                                        </p:cTn>
                                        <p:tgtEl>
                                          <p:spTgt spid="31750"/>
                                        </p:tgtEl>
                                        <p:attrNameLst>
                                          <p:attrName>style.visibility</p:attrName>
                                        </p:attrNameLst>
                                      </p:cBhvr>
                                      <p:to>
                                        <p:strVal val="visible"/>
                                      </p:to>
                                    </p:set>
                                    <p:anim calcmode="lin" valueType="num">
                                      <p:cBhvr additive="repl">
                                        <p:cTn id="26" dur="1000" fill="hold"/>
                                        <p:tgtEl>
                                          <p:spTgt spid="31750"/>
                                        </p:tgtEl>
                                        <p:attrNameLst>
                                          <p:attrName>ppt_w</p:attrName>
                                        </p:attrNameLst>
                                      </p:cBhvr>
                                      <p:tavLst>
                                        <p:tav tm="100000">
                                          <p:val>
                                            <p:strVal val="#ppt_w+.3"/>
                                          </p:val>
                                        </p:tav>
                                        <p:tav>
                                          <p:val>
                                            <p:strVal val="#ppt_w"/>
                                          </p:val>
                                        </p:tav>
                                      </p:tavLst>
                                    </p:anim>
                                    <p:anim calcmode="lin" valueType="num">
                                      <p:cBhvr additive="repl">
                                        <p:cTn id="27" dur="1000" fill="hold"/>
                                        <p:tgtEl>
                                          <p:spTgt spid="31750"/>
                                        </p:tgtEl>
                                        <p:attrNameLst>
                                          <p:attrName>ppt_h</p:attrName>
                                        </p:attrNameLst>
                                      </p:cBhvr>
                                      <p:tavLst>
                                        <p:tav tm="100000">
                                          <p:val>
                                            <p:strVal val="#ppt_h"/>
                                          </p:val>
                                        </p:tav>
                                        <p:tav>
                                          <p:val>
                                            <p:strVal val="#ppt_h"/>
                                          </p:val>
                                        </p:tav>
                                      </p:tavLst>
                                    </p:anim>
                                    <p:animEffect transition="in" filter="fade">
                                      <p:cBhvr additive="repl">
                                        <p:cTn id="28" dur="1000"/>
                                        <p:tgtEl>
                                          <p:spTgt spid="31750"/>
                                        </p:tgtEl>
                                      </p:cBhvr>
                                    </p:animEffect>
                                  </p:childTnLst>
                                </p:cTn>
                              </p:par>
                            </p:childTnLst>
                          </p:cTn>
                        </p:par>
                        <p:par>
                          <p:cTn id="29" fill="hold" nodeType="afterGroup">
                            <p:stCondLst>
                              <p:cond delay="1000"/>
                            </p:stCondLst>
                            <p:childTnLst>
                              <p:par>
                                <p:cTn id="30" presetID="50" presetClass="entr" decel="100000" fill="hold" grpId="0" nodeType="afterEffect">
                                  <p:stCondLst>
                                    <p:cond delay="0"/>
                                  </p:stCondLst>
                                  <p:childTnLst>
                                    <p:set>
                                      <p:cBhvr additive="repl">
                                        <p:cTn id="31" dur="1" fill="hold">
                                          <p:stCondLst>
                                            <p:cond delay="0"/>
                                          </p:stCondLst>
                                        </p:cTn>
                                        <p:tgtEl>
                                          <p:spTgt spid="31749"/>
                                        </p:tgtEl>
                                        <p:attrNameLst>
                                          <p:attrName>style.visibility</p:attrName>
                                        </p:attrNameLst>
                                      </p:cBhvr>
                                      <p:to>
                                        <p:strVal val="visible"/>
                                      </p:to>
                                    </p:set>
                                    <p:anim calcmode="lin" valueType="num">
                                      <p:cBhvr additive="repl">
                                        <p:cTn id="32" dur="1000" fill="hold"/>
                                        <p:tgtEl>
                                          <p:spTgt spid="31749"/>
                                        </p:tgtEl>
                                        <p:attrNameLst>
                                          <p:attrName>ppt_w</p:attrName>
                                        </p:attrNameLst>
                                      </p:cBhvr>
                                      <p:tavLst>
                                        <p:tav tm="100000">
                                          <p:val>
                                            <p:strVal val="#ppt_w+.3"/>
                                          </p:val>
                                        </p:tav>
                                        <p:tav>
                                          <p:val>
                                            <p:strVal val="#ppt_w"/>
                                          </p:val>
                                        </p:tav>
                                      </p:tavLst>
                                    </p:anim>
                                    <p:anim calcmode="lin" valueType="num">
                                      <p:cBhvr additive="repl">
                                        <p:cTn id="33" dur="1000" fill="hold"/>
                                        <p:tgtEl>
                                          <p:spTgt spid="31749"/>
                                        </p:tgtEl>
                                        <p:attrNameLst>
                                          <p:attrName>ppt_h</p:attrName>
                                        </p:attrNameLst>
                                      </p:cBhvr>
                                      <p:tavLst>
                                        <p:tav tm="100000">
                                          <p:val>
                                            <p:strVal val="#ppt_h"/>
                                          </p:val>
                                        </p:tav>
                                        <p:tav>
                                          <p:val>
                                            <p:strVal val="#ppt_h"/>
                                          </p:val>
                                        </p:tav>
                                      </p:tavLst>
                                    </p:anim>
                                    <p:animEffect transition="in" filter="fade">
                                      <p:cBhvr additive="repl">
                                        <p:cTn id="34" dur="1000"/>
                                        <p:tgtEl>
                                          <p:spTgt spid="31749"/>
                                        </p:tgtEl>
                                      </p:cBhvr>
                                    </p:animEffect>
                                  </p:childTnLst>
                                </p:cTn>
                              </p:par>
                            </p:childTnLst>
                          </p:cTn>
                        </p:par>
                        <p:par>
                          <p:cTn id="35" fill="hold" nodeType="afterGroup">
                            <p:stCondLst>
                              <p:cond delay="2000"/>
                            </p:stCondLst>
                            <p:childTnLst>
                              <p:par>
                                <p:cTn id="36" presetID="50" presetClass="entr" decel="100000" fill="hold" nodeType="afterEffect">
                                  <p:stCondLst>
                                    <p:cond delay="0"/>
                                  </p:stCondLst>
                                  <p:childTnLst>
                                    <p:set>
                                      <p:cBhvr additive="repl">
                                        <p:cTn id="37" dur="1" fill="hold">
                                          <p:stCondLst>
                                            <p:cond delay="0"/>
                                          </p:stCondLst>
                                        </p:cTn>
                                        <p:tgtEl>
                                          <p:spTgt spid="31751"/>
                                        </p:tgtEl>
                                        <p:attrNameLst>
                                          <p:attrName>style.visibility</p:attrName>
                                        </p:attrNameLst>
                                      </p:cBhvr>
                                      <p:to>
                                        <p:strVal val="visible"/>
                                      </p:to>
                                    </p:set>
                                    <p:anim calcmode="lin" valueType="num">
                                      <p:cBhvr additive="repl">
                                        <p:cTn id="38" dur="1000" fill="hold"/>
                                        <p:tgtEl>
                                          <p:spTgt spid="31751"/>
                                        </p:tgtEl>
                                        <p:attrNameLst>
                                          <p:attrName>ppt_w</p:attrName>
                                        </p:attrNameLst>
                                      </p:cBhvr>
                                      <p:tavLst>
                                        <p:tav tm="100000">
                                          <p:val>
                                            <p:strVal val="#ppt_w+.3"/>
                                          </p:val>
                                        </p:tav>
                                        <p:tav>
                                          <p:val>
                                            <p:strVal val="#ppt_w"/>
                                          </p:val>
                                        </p:tav>
                                      </p:tavLst>
                                    </p:anim>
                                    <p:anim calcmode="lin" valueType="num">
                                      <p:cBhvr additive="repl">
                                        <p:cTn id="39" dur="1000" fill="hold"/>
                                        <p:tgtEl>
                                          <p:spTgt spid="31751"/>
                                        </p:tgtEl>
                                        <p:attrNameLst>
                                          <p:attrName>ppt_h</p:attrName>
                                        </p:attrNameLst>
                                      </p:cBhvr>
                                      <p:tavLst>
                                        <p:tav tm="100000">
                                          <p:val>
                                            <p:strVal val="#ppt_h"/>
                                          </p:val>
                                        </p:tav>
                                        <p:tav>
                                          <p:val>
                                            <p:strVal val="#ppt_h"/>
                                          </p:val>
                                        </p:tav>
                                      </p:tavLst>
                                    </p:anim>
                                    <p:animEffect transition="in" filter="fade">
                                      <p:cBhvr additive="repl">
                                        <p:cTn id="40" dur="1000"/>
                                        <p:tgtEl>
                                          <p:spTgt spid="3175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decel="100000" fill="hold" nodeType="clickEffect">
                                  <p:stCondLst>
                                    <p:cond delay="0"/>
                                  </p:stCondLst>
                                  <p:childTnLst>
                                    <p:set>
                                      <p:cBhvr additive="repl">
                                        <p:cTn id="44" dur="1" fill="hold">
                                          <p:stCondLst>
                                            <p:cond delay="0"/>
                                          </p:stCondLst>
                                        </p:cTn>
                                        <p:tgtEl>
                                          <p:spTgt spid="31753"/>
                                        </p:tgtEl>
                                        <p:attrNameLst>
                                          <p:attrName>style.visibility</p:attrName>
                                        </p:attrNameLst>
                                      </p:cBhvr>
                                      <p:to>
                                        <p:strVal val="visible"/>
                                      </p:to>
                                    </p:set>
                                    <p:anim calcmode="lin" valueType="num">
                                      <p:cBhvr additive="repl">
                                        <p:cTn id="45" dur="1000" fill="hold"/>
                                        <p:tgtEl>
                                          <p:spTgt spid="31753"/>
                                        </p:tgtEl>
                                        <p:attrNameLst>
                                          <p:attrName>ppt_w</p:attrName>
                                        </p:attrNameLst>
                                      </p:cBhvr>
                                      <p:tavLst>
                                        <p:tav tm="100000">
                                          <p:val>
                                            <p:strVal val="#ppt_w+.3"/>
                                          </p:val>
                                        </p:tav>
                                        <p:tav>
                                          <p:val>
                                            <p:strVal val="#ppt_w"/>
                                          </p:val>
                                        </p:tav>
                                      </p:tavLst>
                                    </p:anim>
                                    <p:anim calcmode="lin" valueType="num">
                                      <p:cBhvr additive="repl">
                                        <p:cTn id="46" dur="1000" fill="hold"/>
                                        <p:tgtEl>
                                          <p:spTgt spid="31753"/>
                                        </p:tgtEl>
                                        <p:attrNameLst>
                                          <p:attrName>ppt_h</p:attrName>
                                        </p:attrNameLst>
                                      </p:cBhvr>
                                      <p:tavLst>
                                        <p:tav tm="100000">
                                          <p:val>
                                            <p:strVal val="#ppt_h"/>
                                          </p:val>
                                        </p:tav>
                                        <p:tav>
                                          <p:val>
                                            <p:strVal val="#ppt_h"/>
                                          </p:val>
                                        </p:tav>
                                      </p:tavLst>
                                    </p:anim>
                                    <p:animEffect transition="in" filter="fade">
                                      <p:cBhvr additive="repl">
                                        <p:cTn id="47" dur="1000"/>
                                        <p:tgtEl>
                                          <p:spTgt spid="31753"/>
                                        </p:tgtEl>
                                      </p:cBhvr>
                                    </p:animEffect>
                                  </p:childTnLst>
                                </p:cTn>
                              </p:par>
                            </p:childTnLst>
                          </p:cTn>
                        </p:par>
                        <p:par>
                          <p:cTn id="48" fill="hold" nodeType="afterGroup">
                            <p:stCondLst>
                              <p:cond delay="1000"/>
                            </p:stCondLst>
                            <p:childTnLst>
                              <p:par>
                                <p:cTn id="49" presetID="50" presetClass="entr" decel="100000" fill="hold" grpId="0" nodeType="afterEffect">
                                  <p:stCondLst>
                                    <p:cond delay="0"/>
                                  </p:stCondLst>
                                  <p:childTnLst>
                                    <p:set>
                                      <p:cBhvr additive="repl">
                                        <p:cTn id="50" dur="1" fill="hold">
                                          <p:stCondLst>
                                            <p:cond delay="0"/>
                                          </p:stCondLst>
                                        </p:cTn>
                                        <p:tgtEl>
                                          <p:spTgt spid="31752"/>
                                        </p:tgtEl>
                                        <p:attrNameLst>
                                          <p:attrName>style.visibility</p:attrName>
                                        </p:attrNameLst>
                                      </p:cBhvr>
                                      <p:to>
                                        <p:strVal val="visible"/>
                                      </p:to>
                                    </p:set>
                                    <p:anim calcmode="lin" valueType="num">
                                      <p:cBhvr additive="repl">
                                        <p:cTn id="51" dur="1000" fill="hold"/>
                                        <p:tgtEl>
                                          <p:spTgt spid="31752"/>
                                        </p:tgtEl>
                                        <p:attrNameLst>
                                          <p:attrName>ppt_w</p:attrName>
                                        </p:attrNameLst>
                                      </p:cBhvr>
                                      <p:tavLst>
                                        <p:tav tm="100000">
                                          <p:val>
                                            <p:strVal val="#ppt_w+.3"/>
                                          </p:val>
                                        </p:tav>
                                        <p:tav>
                                          <p:val>
                                            <p:strVal val="#ppt_w"/>
                                          </p:val>
                                        </p:tav>
                                      </p:tavLst>
                                    </p:anim>
                                    <p:anim calcmode="lin" valueType="num">
                                      <p:cBhvr additive="repl">
                                        <p:cTn id="52" dur="1000" fill="hold"/>
                                        <p:tgtEl>
                                          <p:spTgt spid="31752"/>
                                        </p:tgtEl>
                                        <p:attrNameLst>
                                          <p:attrName>ppt_h</p:attrName>
                                        </p:attrNameLst>
                                      </p:cBhvr>
                                      <p:tavLst>
                                        <p:tav tm="100000">
                                          <p:val>
                                            <p:strVal val="#ppt_h"/>
                                          </p:val>
                                        </p:tav>
                                        <p:tav>
                                          <p:val>
                                            <p:strVal val="#ppt_h"/>
                                          </p:val>
                                        </p:tav>
                                      </p:tavLst>
                                    </p:anim>
                                    <p:animEffect transition="in" filter="fade">
                                      <p:cBhvr additive="repl">
                                        <p:cTn id="53" dur="1000"/>
                                        <p:tgtEl>
                                          <p:spTgt spid="3175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0" presetClass="entr" decel="100000" fill="hold" nodeType="clickEffect">
                                  <p:stCondLst>
                                    <p:cond delay="0"/>
                                  </p:stCondLst>
                                  <p:childTnLst>
                                    <p:set>
                                      <p:cBhvr additive="repl">
                                        <p:cTn id="57" dur="1" fill="hold">
                                          <p:stCondLst>
                                            <p:cond delay="0"/>
                                          </p:stCondLst>
                                        </p:cTn>
                                        <p:tgtEl>
                                          <p:spTgt spid="31754"/>
                                        </p:tgtEl>
                                        <p:attrNameLst>
                                          <p:attrName>style.visibility</p:attrName>
                                        </p:attrNameLst>
                                      </p:cBhvr>
                                      <p:to>
                                        <p:strVal val="visible"/>
                                      </p:to>
                                    </p:set>
                                    <p:anim calcmode="lin" valueType="num">
                                      <p:cBhvr additive="repl">
                                        <p:cTn id="58" dur="1000" fill="hold"/>
                                        <p:tgtEl>
                                          <p:spTgt spid="31754"/>
                                        </p:tgtEl>
                                        <p:attrNameLst>
                                          <p:attrName>ppt_w</p:attrName>
                                        </p:attrNameLst>
                                      </p:cBhvr>
                                      <p:tavLst>
                                        <p:tav tm="100000">
                                          <p:val>
                                            <p:strVal val="#ppt_w+.3"/>
                                          </p:val>
                                        </p:tav>
                                        <p:tav>
                                          <p:val>
                                            <p:strVal val="#ppt_w"/>
                                          </p:val>
                                        </p:tav>
                                      </p:tavLst>
                                    </p:anim>
                                    <p:anim calcmode="lin" valueType="num">
                                      <p:cBhvr additive="repl">
                                        <p:cTn id="59" dur="1000" fill="hold"/>
                                        <p:tgtEl>
                                          <p:spTgt spid="31754"/>
                                        </p:tgtEl>
                                        <p:attrNameLst>
                                          <p:attrName>ppt_h</p:attrName>
                                        </p:attrNameLst>
                                      </p:cBhvr>
                                      <p:tavLst>
                                        <p:tav tm="100000">
                                          <p:val>
                                            <p:strVal val="#ppt_h"/>
                                          </p:val>
                                        </p:tav>
                                        <p:tav>
                                          <p:val>
                                            <p:strVal val="#ppt_h"/>
                                          </p:val>
                                        </p:tav>
                                      </p:tavLst>
                                    </p:anim>
                                    <p:animEffect transition="in" filter="fade">
                                      <p:cBhvr additive="repl">
                                        <p:cTn id="60" dur="1000"/>
                                        <p:tgtEl>
                                          <p:spTgt spid="3175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0" presetClass="entr" decel="100000" fill="hold" nodeType="clickEffect">
                                  <p:stCondLst>
                                    <p:cond delay="0"/>
                                  </p:stCondLst>
                                  <p:childTnLst>
                                    <p:set>
                                      <p:cBhvr additive="repl">
                                        <p:cTn id="64" dur="1" fill="hold">
                                          <p:stCondLst>
                                            <p:cond delay="0"/>
                                          </p:stCondLst>
                                        </p:cTn>
                                        <p:tgtEl>
                                          <p:spTgt spid="31755"/>
                                        </p:tgtEl>
                                        <p:attrNameLst>
                                          <p:attrName>style.visibility</p:attrName>
                                        </p:attrNameLst>
                                      </p:cBhvr>
                                      <p:to>
                                        <p:strVal val="visible"/>
                                      </p:to>
                                    </p:set>
                                    <p:anim calcmode="lin" valueType="num">
                                      <p:cBhvr additive="repl">
                                        <p:cTn id="65" dur="1000" fill="hold"/>
                                        <p:tgtEl>
                                          <p:spTgt spid="31755"/>
                                        </p:tgtEl>
                                        <p:attrNameLst>
                                          <p:attrName>ppt_w</p:attrName>
                                        </p:attrNameLst>
                                      </p:cBhvr>
                                      <p:tavLst>
                                        <p:tav tm="100000">
                                          <p:val>
                                            <p:strVal val="#ppt_w+.3"/>
                                          </p:val>
                                        </p:tav>
                                        <p:tav>
                                          <p:val>
                                            <p:strVal val="#ppt_w"/>
                                          </p:val>
                                        </p:tav>
                                      </p:tavLst>
                                    </p:anim>
                                    <p:anim calcmode="lin" valueType="num">
                                      <p:cBhvr additive="repl">
                                        <p:cTn id="66" dur="1000" fill="hold"/>
                                        <p:tgtEl>
                                          <p:spTgt spid="31755"/>
                                        </p:tgtEl>
                                        <p:attrNameLst>
                                          <p:attrName>ppt_h</p:attrName>
                                        </p:attrNameLst>
                                      </p:cBhvr>
                                      <p:tavLst>
                                        <p:tav tm="100000">
                                          <p:val>
                                            <p:strVal val="#ppt_h"/>
                                          </p:val>
                                        </p:tav>
                                        <p:tav>
                                          <p:val>
                                            <p:strVal val="#ppt_h"/>
                                          </p:val>
                                        </p:tav>
                                      </p:tavLst>
                                    </p:anim>
                                    <p:animEffect transition="in" filter="fade">
                                      <p:cBhvr additive="repl">
                                        <p:cTn id="67" dur="10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9" grpId="0" animBg="1"/>
      <p:bldP spid="317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785" name="Picture 11" descr="Rev 20 Slid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0786" name="Rectangle 16"/>
          <p:cNvSpPr>
            <a:spLocks noChangeArrowheads="1"/>
          </p:cNvSpPr>
          <p:nvPr/>
        </p:nvSpPr>
        <p:spPr bwMode="auto">
          <a:xfrm>
            <a:off x="0" y="3995738"/>
            <a:ext cx="9144000" cy="762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nchor="ctr">
            <a:spAutoFit/>
          </a:bodyPr>
          <a:lstStyle/>
          <a:p>
            <a:endParaRPr lang="en-US">
              <a:solidFill>
                <a:srgbClr val="000000"/>
              </a:solidFill>
              <a:latin typeface="Comic Sans MS" charset="0"/>
            </a:endParaRPr>
          </a:p>
        </p:txBody>
      </p:sp>
      <p:sp>
        <p:nvSpPr>
          <p:cNvPr id="630787" name="Rectangle 2"/>
          <p:cNvSpPr>
            <a:spLocks noGrp="1" noChangeArrowheads="1"/>
          </p:cNvSpPr>
          <p:nvPr>
            <p:ph type="ctrTitle"/>
          </p:nvPr>
        </p:nvSpPr>
        <p:spPr>
          <a:xfrm>
            <a:off x="0" y="404813"/>
            <a:ext cx="8639175" cy="1223962"/>
          </a:xfrm>
          <a:solidFill>
            <a:schemeClr val="tx2"/>
          </a:solidFill>
        </p:spPr>
        <p:txBody>
          <a:bodyPr/>
          <a:lstStyle/>
          <a:p>
            <a:pPr algn="ctr" eaLnBrk="1" hangingPunct="1"/>
            <a:r>
              <a:rPr lang="en-US" sz="4000">
                <a:solidFill>
                  <a:srgbClr val="FFFFFF"/>
                </a:solidFill>
                <a:latin typeface="PerryGothic Regular" charset="0"/>
                <a:ea typeface="ＭＳ Ｐゴシック" charset="0"/>
                <a:cs typeface="ＭＳ Ｐゴシック" charset="0"/>
              </a:rPr>
              <a:t>Revelation 20:4-6 Diagrammed</a:t>
            </a:r>
            <a:endParaRPr lang="en-US" sz="2400">
              <a:solidFill>
                <a:srgbClr val="FFFFFF"/>
              </a:solidFill>
              <a:latin typeface="PerryGothic Regular" charset="0"/>
              <a:ea typeface="ＭＳ Ｐゴシック" charset="0"/>
              <a:cs typeface="ＭＳ Ｐゴシック" charset="0"/>
            </a:endParaRPr>
          </a:p>
        </p:txBody>
      </p:sp>
      <p:sp>
        <p:nvSpPr>
          <p:cNvPr id="481283" name="Rectangle 3"/>
          <p:cNvSpPr>
            <a:spLocks noChangeArrowheads="1"/>
          </p:cNvSpPr>
          <p:nvPr/>
        </p:nvSpPr>
        <p:spPr bwMode="auto">
          <a:xfrm>
            <a:off x="152400" y="4648200"/>
            <a:ext cx="3048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buFont typeface="Wingdings" charset="0"/>
              <a:buNone/>
            </a:pPr>
            <a:r>
              <a:rPr lang="en-US" sz="2000" b="1" baseline="30000">
                <a:solidFill>
                  <a:srgbClr val="000000"/>
                </a:solidFill>
              </a:rPr>
              <a:t>5b</a:t>
            </a:r>
            <a:r>
              <a:rPr lang="en-US" sz="2000" b="1">
                <a:solidFill>
                  <a:srgbClr val="000000"/>
                </a:solidFill>
              </a:rPr>
              <a:t>This is the </a:t>
            </a:r>
            <a:r>
              <a:rPr lang="en-US" sz="2000" b="1">
                <a:solidFill>
                  <a:srgbClr val="FF0000"/>
                </a:solidFill>
              </a:rPr>
              <a:t>first resurrection</a:t>
            </a:r>
            <a:r>
              <a:rPr lang="en-US" sz="2000" b="1">
                <a:solidFill>
                  <a:srgbClr val="000000"/>
                </a:solidFill>
              </a:rPr>
              <a:t>. </a:t>
            </a:r>
            <a:r>
              <a:rPr lang="en-US" sz="2000" b="1" baseline="30000">
                <a:solidFill>
                  <a:srgbClr val="000000"/>
                </a:solidFill>
              </a:rPr>
              <a:t>6a</a:t>
            </a:r>
            <a:r>
              <a:rPr lang="en-US" sz="2000" b="1">
                <a:solidFill>
                  <a:srgbClr val="000000"/>
                </a:solidFill>
              </a:rPr>
              <a:t>Blessed and holy is the one who has a part in the first resurrection; over these the second death has no power…</a:t>
            </a:r>
          </a:p>
        </p:txBody>
      </p:sp>
      <p:sp>
        <p:nvSpPr>
          <p:cNvPr id="481284" name="Rectangle 4"/>
          <p:cNvSpPr>
            <a:spLocks noChangeArrowheads="1"/>
          </p:cNvSpPr>
          <p:nvPr/>
        </p:nvSpPr>
        <p:spPr bwMode="auto">
          <a:xfrm>
            <a:off x="6096000" y="4648200"/>
            <a:ext cx="2819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buFont typeface="Wingdings" charset="0"/>
              <a:buNone/>
            </a:pPr>
            <a:r>
              <a:rPr lang="en-US" sz="2000" b="1" baseline="30000">
                <a:solidFill>
                  <a:srgbClr val="000000"/>
                </a:solidFill>
              </a:rPr>
              <a:t>5a</a:t>
            </a:r>
            <a:r>
              <a:rPr lang="en-US" sz="2000" b="1">
                <a:solidFill>
                  <a:srgbClr val="000000"/>
                </a:solidFill>
              </a:rPr>
              <a:t>The rest of the dead did not </a:t>
            </a:r>
            <a:r>
              <a:rPr lang="en-US" sz="2000" b="1" i="1" u="sng">
                <a:solidFill>
                  <a:srgbClr val="800000"/>
                </a:solidFill>
              </a:rPr>
              <a:t>come to life</a:t>
            </a:r>
            <a:r>
              <a:rPr lang="en-US" sz="2000" b="1">
                <a:solidFill>
                  <a:srgbClr val="000000"/>
                </a:solidFill>
              </a:rPr>
              <a:t> until the </a:t>
            </a:r>
            <a:r>
              <a:rPr lang="en-US" sz="2000" b="1">
                <a:solidFill>
                  <a:srgbClr val="000066"/>
                </a:solidFill>
              </a:rPr>
              <a:t>thousand years</a:t>
            </a:r>
            <a:r>
              <a:rPr lang="en-US" sz="2000" b="1">
                <a:solidFill>
                  <a:srgbClr val="000000"/>
                </a:solidFill>
              </a:rPr>
              <a:t> were completed.</a:t>
            </a:r>
          </a:p>
        </p:txBody>
      </p:sp>
      <p:sp>
        <p:nvSpPr>
          <p:cNvPr id="481285" name="Rectangle 5"/>
          <p:cNvSpPr>
            <a:spLocks noChangeArrowheads="1"/>
          </p:cNvSpPr>
          <p:nvPr/>
        </p:nvSpPr>
        <p:spPr bwMode="auto">
          <a:xfrm>
            <a:off x="3505200" y="4648200"/>
            <a:ext cx="2362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buFont typeface="Wingdings" charset="0"/>
              <a:buNone/>
            </a:pPr>
            <a:r>
              <a:rPr lang="en-US" sz="2000" b="1" baseline="30000">
                <a:solidFill>
                  <a:srgbClr val="000000"/>
                </a:solidFill>
              </a:rPr>
              <a:t>6b</a:t>
            </a:r>
            <a:r>
              <a:rPr lang="en-US" sz="2000" b="1">
                <a:solidFill>
                  <a:srgbClr val="000000"/>
                </a:solidFill>
              </a:rPr>
              <a:t>but they will be priests of God and of Christ and will reign with Him for a </a:t>
            </a:r>
            <a:r>
              <a:rPr lang="en-US" sz="2000" b="1">
                <a:solidFill>
                  <a:srgbClr val="000066"/>
                </a:solidFill>
              </a:rPr>
              <a:t>thousand years</a:t>
            </a:r>
            <a:r>
              <a:rPr lang="en-US" sz="2000" b="1">
                <a:solidFill>
                  <a:srgbClr val="000000"/>
                </a:solidFill>
              </a:rPr>
              <a:t>.</a:t>
            </a:r>
            <a:endParaRPr lang="en-US">
              <a:solidFill>
                <a:srgbClr val="000000"/>
              </a:solidFill>
              <a:latin typeface="Comic Sans MS" charset="0"/>
            </a:endParaRPr>
          </a:p>
        </p:txBody>
      </p:sp>
      <p:sp>
        <p:nvSpPr>
          <p:cNvPr id="481289" name="Rectangle 9"/>
          <p:cNvSpPr>
            <a:spLocks noChangeArrowheads="1"/>
          </p:cNvSpPr>
          <p:nvPr/>
        </p:nvSpPr>
        <p:spPr bwMode="auto">
          <a:xfrm>
            <a:off x="1981200" y="1600200"/>
            <a:ext cx="6019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buFont typeface="Wingdings" charset="0"/>
              <a:buNone/>
            </a:pPr>
            <a:r>
              <a:rPr lang="en-US" sz="2000" b="1" baseline="30000">
                <a:solidFill>
                  <a:srgbClr val="000000"/>
                </a:solidFill>
              </a:rPr>
              <a:t>4a</a:t>
            </a:r>
            <a:r>
              <a:rPr lang="en-US" sz="2000" b="1">
                <a:solidFill>
                  <a:srgbClr val="000000"/>
                </a:solidFill>
              </a:rPr>
              <a:t>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a:t>
            </a:r>
          </a:p>
        </p:txBody>
      </p:sp>
      <p:sp>
        <p:nvSpPr>
          <p:cNvPr id="481290" name="Rectangle 10"/>
          <p:cNvSpPr>
            <a:spLocks noChangeArrowheads="1"/>
          </p:cNvSpPr>
          <p:nvPr/>
        </p:nvSpPr>
        <p:spPr bwMode="auto">
          <a:xfrm>
            <a:off x="152400" y="16002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buFont typeface="Wingdings" charset="0"/>
              <a:buNone/>
            </a:pPr>
            <a:r>
              <a:rPr lang="en-US" sz="2000" b="1" baseline="30000">
                <a:solidFill>
                  <a:srgbClr val="000000"/>
                </a:solidFill>
              </a:rPr>
              <a:t>4b</a:t>
            </a:r>
            <a:r>
              <a:rPr lang="en-US" sz="2000" b="1">
                <a:solidFill>
                  <a:srgbClr val="000000"/>
                </a:solidFill>
              </a:rPr>
              <a:t>and they </a:t>
            </a:r>
            <a:r>
              <a:rPr lang="en-US" sz="2000" b="1" i="1" u="sng">
                <a:solidFill>
                  <a:srgbClr val="800000"/>
                </a:solidFill>
              </a:rPr>
              <a:t>came to life</a:t>
            </a:r>
            <a:r>
              <a:rPr lang="en-US" sz="2000" b="1">
                <a:solidFill>
                  <a:srgbClr val="000000"/>
                </a:solidFill>
              </a:rPr>
              <a:t> and reigned with Christ for a </a:t>
            </a:r>
            <a:r>
              <a:rPr lang="en-US" sz="2000" b="1">
                <a:solidFill>
                  <a:srgbClr val="000066"/>
                </a:solidFill>
              </a:rPr>
              <a:t>thousand years</a:t>
            </a:r>
            <a:r>
              <a:rPr lang="en-US" sz="2000" b="1">
                <a:solidFill>
                  <a:srgbClr val="000000"/>
                </a:solidFill>
              </a:rPr>
              <a:t>.</a:t>
            </a:r>
          </a:p>
        </p:txBody>
      </p:sp>
      <p:pic>
        <p:nvPicPr>
          <p:cNvPr id="481291" name="Picture 11" descr="ar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3492500"/>
            <a:ext cx="98425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292" name="Picture 12" descr="ar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7600" y="3492500"/>
            <a:ext cx="98425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0795" name="AutoShape 14"/>
          <p:cNvSpPr>
            <a:spLocks noChangeArrowheads="1"/>
          </p:cNvSpPr>
          <p:nvPr/>
        </p:nvSpPr>
        <p:spPr bwMode="auto">
          <a:xfrm>
            <a:off x="1371600" y="3800475"/>
            <a:ext cx="6172200" cy="466725"/>
          </a:xfrm>
          <a:prstGeom prst="rightArrow">
            <a:avLst>
              <a:gd name="adj1" fmla="val 100000"/>
              <a:gd name="adj2" fmla="val 40592"/>
            </a:avLst>
          </a:prstGeom>
          <a:solidFill>
            <a:schemeClr val="hlink"/>
          </a:solidFill>
          <a:ln w="9525">
            <a:solidFill>
              <a:schemeClr val="tx1"/>
            </a:solidFill>
            <a:miter lim="800000"/>
            <a:headEnd/>
            <a:tailEnd type="none" w="lg" len="lg"/>
          </a:ln>
        </p:spPr>
        <p:txBody>
          <a:bodyPr lIns="90000" tIns="46800" rIns="90000" bIns="46800" anchor="ctr">
            <a:spAutoFit/>
          </a:bodyPr>
          <a:lstStyle/>
          <a:p>
            <a:pPr algn="ctr"/>
            <a:r>
              <a:rPr lang="en-US">
                <a:solidFill>
                  <a:srgbClr val="FFFFFF"/>
                </a:solidFill>
                <a:latin typeface="Comic Sans MS" charset="0"/>
              </a:rPr>
              <a:t>1000 years</a:t>
            </a:r>
          </a:p>
        </p:txBody>
      </p:sp>
      <p:sp>
        <p:nvSpPr>
          <p:cNvPr id="630796" name="Text Box 37"/>
          <p:cNvSpPr txBox="1">
            <a:spLocks noChangeArrowheads="1"/>
          </p:cNvSpPr>
          <p:nvPr/>
        </p:nvSpPr>
        <p:spPr bwMode="auto">
          <a:xfrm>
            <a:off x="9251950" y="0"/>
            <a:ext cx="1397000" cy="46355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a:r>
              <a:rPr lang="en-US" b="1">
                <a:solidFill>
                  <a:srgbClr val="FFFFFF"/>
                </a:solidFill>
                <a:cs typeface="Arial" charset="0"/>
              </a:rPr>
              <a:t>NTS 424</a:t>
            </a:r>
          </a:p>
        </p:txBody>
      </p:sp>
    </p:spTree>
    <p:extLst>
      <p:ext uri="{BB962C8B-B14F-4D97-AF65-F5344CB8AC3E}">
        <p14:creationId xmlns:p14="http://schemas.microsoft.com/office/powerpoint/2010/main" val="891213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2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2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2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p:bldP spid="481284" grpId="0"/>
      <p:bldP spid="481285" grpId="0"/>
      <p:bldP spid="481289" grpId="0"/>
      <p:bldP spid="4812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ctrTitle"/>
          </p:nvPr>
        </p:nvSpPr>
        <p:spPr>
          <a:xfrm>
            <a:off x="1255713" y="152400"/>
            <a:ext cx="6629400" cy="1219200"/>
          </a:xfrm>
        </p:spPr>
        <p:txBody>
          <a:bodyPr/>
          <a:lstStyle/>
          <a:p>
            <a:pPr eaLnBrk="1" hangingPunct="1"/>
            <a:r>
              <a:rPr lang="en-US" sz="5400" b="1">
                <a:latin typeface="Helvetica" charset="0"/>
              </a:rPr>
              <a:t>Dispensationalism</a:t>
            </a:r>
            <a:endParaRPr lang="en-US">
              <a:latin typeface="Helvetica" charset="0"/>
            </a:endParaRPr>
          </a:p>
        </p:txBody>
      </p:sp>
      <p:sp>
        <p:nvSpPr>
          <p:cNvPr id="451588"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rgbClr val="FFFFFF"/>
                </a:solidFill>
              </a:rPr>
              <a:t>28</a:t>
            </a:r>
            <a:endParaRPr lang="en-US" dirty="0"/>
          </a:p>
        </p:txBody>
      </p:sp>
      <p:sp>
        <p:nvSpPr>
          <p:cNvPr id="451589" name="Rectangle 5"/>
          <p:cNvSpPr>
            <a:spLocks noChangeArrowheads="1"/>
          </p:cNvSpPr>
          <p:nvPr/>
        </p:nvSpPr>
        <p:spPr bwMode="auto">
          <a:xfrm>
            <a:off x="300038" y="1828800"/>
            <a:ext cx="8520112"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chemeClr val="folHlink"/>
              </a:buClr>
              <a:buSzPct val="75000"/>
              <a:buFont typeface="Wingdings" charset="0"/>
              <a:buNone/>
            </a:pPr>
            <a:r>
              <a:rPr lang="en-US" sz="3200" b="1" u="sng">
                <a:latin typeface="Helvetica" charset="0"/>
              </a:rPr>
              <a:t>Definition</a:t>
            </a:r>
            <a:r>
              <a:rPr lang="en-US" sz="3200" b="1">
                <a:latin typeface="Helvetica" charset="0"/>
              </a:rPr>
              <a:t>: </a:t>
            </a:r>
            <a:br>
              <a:rPr lang="en-US" sz="3200" b="1">
                <a:latin typeface="Helvetica" charset="0"/>
              </a:rPr>
            </a:br>
            <a:br>
              <a:rPr lang="en-US" sz="3200" b="1">
                <a:latin typeface="Helvetica" charset="0"/>
              </a:rPr>
            </a:br>
            <a:r>
              <a:rPr lang="en-US" sz="3200" b="1">
                <a:latin typeface="Helvetica" charset="0"/>
              </a:rPr>
              <a:t>Dispensationalism is a theological system of normal interpretation that distinguishes between Israel and the Church to the degree that national Israel still has a future as a believing nation on earth after the return of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1589">
                                            <p:txEl>
                                              <p:pRg st="0" end="0"/>
                                            </p:txEl>
                                          </p:spTgt>
                                        </p:tgtEl>
                                        <p:attrNameLst>
                                          <p:attrName>style.visibility</p:attrName>
                                        </p:attrNameLst>
                                      </p:cBhvr>
                                      <p:to>
                                        <p:strVal val="visible"/>
                                      </p:to>
                                    </p:set>
                                    <p:anim calcmode="lin" valueType="num">
                                      <p:cBhvr additive="base">
                                        <p:cTn id="7" dur="500" fill="hold"/>
                                        <p:tgtEl>
                                          <p:spTgt spid="4515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158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76200"/>
            <a:ext cx="7772400" cy="1143000"/>
          </a:xfrm>
        </p:spPr>
        <p:txBody>
          <a:bodyPr/>
          <a:lstStyle/>
          <a:p>
            <a:pPr eaLnBrk="1" hangingPunct="1"/>
            <a:r>
              <a:rPr lang="en-US">
                <a:latin typeface="Helvetica" charset="0"/>
              </a:rPr>
              <a:t>Dispensationalists Like Charts</a:t>
            </a:r>
          </a:p>
        </p:txBody>
      </p:sp>
      <p:sp>
        <p:nvSpPr>
          <p:cNvPr id="110594" name="Rectangle 3"/>
          <p:cNvSpPr>
            <a:spLocks noGrp="1" noChangeArrowheads="1"/>
          </p:cNvSpPr>
          <p:nvPr>
            <p:ph type="body" idx="1"/>
          </p:nvPr>
        </p:nvSpPr>
        <p:spPr/>
        <p:txBody>
          <a:bodyPr/>
          <a:lstStyle/>
          <a:p>
            <a:pPr eaLnBrk="1" hangingPunct="1"/>
            <a:endParaRPr lang="en-US">
              <a:latin typeface="Helvetica" charset="0"/>
            </a:endParaRPr>
          </a:p>
        </p:txBody>
      </p:sp>
      <p:pic>
        <p:nvPicPr>
          <p:cNvPr id="110595" name="Picture 4" descr="chart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01750"/>
            <a:ext cx="9144000" cy="502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6" name="Text Box 5"/>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685800" y="76200"/>
            <a:ext cx="7772400" cy="1143000"/>
          </a:xfrm>
        </p:spPr>
        <p:txBody>
          <a:bodyPr/>
          <a:lstStyle/>
          <a:p>
            <a:pPr eaLnBrk="1" hangingPunct="1"/>
            <a:r>
              <a:rPr lang="en-US">
                <a:latin typeface="Helvetica" charset="0"/>
              </a:rPr>
              <a:t>Dispensationalists Like Charts</a:t>
            </a:r>
          </a:p>
        </p:txBody>
      </p:sp>
      <p:sp>
        <p:nvSpPr>
          <p:cNvPr id="112642" name="Rectangle 3"/>
          <p:cNvSpPr>
            <a:spLocks noGrp="1" noChangeArrowheads="1"/>
          </p:cNvSpPr>
          <p:nvPr>
            <p:ph type="body" idx="1"/>
          </p:nvPr>
        </p:nvSpPr>
        <p:spPr/>
        <p:txBody>
          <a:bodyPr/>
          <a:lstStyle/>
          <a:p>
            <a:pPr eaLnBrk="1" hangingPunct="1"/>
            <a:endParaRPr lang="en-US">
              <a:latin typeface="Helvetica" charset="0"/>
            </a:endParaRPr>
          </a:p>
        </p:txBody>
      </p:sp>
      <p:sp>
        <p:nvSpPr>
          <p:cNvPr id="112643" name="Text Box 5"/>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pic>
        <p:nvPicPr>
          <p:cNvPr id="112644" name="Picture 6" descr="hall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58875"/>
            <a:ext cx="23672800" cy="454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76200"/>
            <a:ext cx="7772400" cy="1143000"/>
          </a:xfrm>
        </p:spPr>
        <p:txBody>
          <a:bodyPr/>
          <a:lstStyle/>
          <a:p>
            <a:pPr eaLnBrk="1" hangingPunct="1"/>
            <a:r>
              <a:rPr lang="en-US">
                <a:latin typeface="Helvetica" charset="0"/>
              </a:rPr>
              <a:t>Dispensationalists Like Charts</a:t>
            </a:r>
          </a:p>
        </p:txBody>
      </p:sp>
      <p:sp>
        <p:nvSpPr>
          <p:cNvPr id="114690" name="Rectangle 3"/>
          <p:cNvSpPr>
            <a:spLocks noGrp="1" noChangeArrowheads="1"/>
          </p:cNvSpPr>
          <p:nvPr>
            <p:ph type="body" idx="1"/>
          </p:nvPr>
        </p:nvSpPr>
        <p:spPr/>
        <p:txBody>
          <a:bodyPr/>
          <a:lstStyle/>
          <a:p>
            <a:pPr eaLnBrk="1" hangingPunct="1"/>
            <a:endParaRPr lang="en-US">
              <a:latin typeface="Helvetica" charset="0"/>
            </a:endParaRPr>
          </a:p>
        </p:txBody>
      </p:sp>
      <p:sp>
        <p:nvSpPr>
          <p:cNvPr id="114691" name="Text Box 4"/>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pic>
        <p:nvPicPr>
          <p:cNvPr id="114692" name="Picture 5" descr="hall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34400" y="1158875"/>
            <a:ext cx="23672800" cy="454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85800" y="76200"/>
            <a:ext cx="7772400" cy="1143000"/>
          </a:xfrm>
        </p:spPr>
        <p:txBody>
          <a:bodyPr/>
          <a:lstStyle/>
          <a:p>
            <a:pPr eaLnBrk="1" hangingPunct="1"/>
            <a:r>
              <a:rPr lang="en-US">
                <a:latin typeface="Helvetica" charset="0"/>
              </a:rPr>
              <a:t>Dispensationalists Like Charts</a:t>
            </a:r>
          </a:p>
        </p:txBody>
      </p:sp>
      <p:sp>
        <p:nvSpPr>
          <p:cNvPr id="116738" name="Rectangle 3"/>
          <p:cNvSpPr>
            <a:spLocks noGrp="1" noChangeArrowheads="1"/>
          </p:cNvSpPr>
          <p:nvPr>
            <p:ph type="body" idx="1"/>
          </p:nvPr>
        </p:nvSpPr>
        <p:spPr/>
        <p:txBody>
          <a:bodyPr/>
          <a:lstStyle/>
          <a:p>
            <a:pPr eaLnBrk="1" hangingPunct="1"/>
            <a:endParaRPr lang="en-US">
              <a:latin typeface="Helvetica" charset="0"/>
            </a:endParaRPr>
          </a:p>
        </p:txBody>
      </p:sp>
      <p:sp>
        <p:nvSpPr>
          <p:cNvPr id="116739" name="Text Box 4"/>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pic>
        <p:nvPicPr>
          <p:cNvPr id="116740" name="Picture 5" descr="hall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0" y="1158875"/>
            <a:ext cx="23672800" cy="454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85800" y="76200"/>
            <a:ext cx="7772400" cy="1143000"/>
          </a:xfrm>
        </p:spPr>
        <p:txBody>
          <a:bodyPr/>
          <a:lstStyle/>
          <a:p>
            <a:pPr eaLnBrk="1" hangingPunct="1"/>
            <a:r>
              <a:rPr lang="en-US">
                <a:latin typeface="Helvetica" charset="0"/>
              </a:rPr>
              <a:t>Dispensationalists Like Charts</a:t>
            </a:r>
          </a:p>
        </p:txBody>
      </p:sp>
      <p:sp>
        <p:nvSpPr>
          <p:cNvPr id="118786" name="Rectangle 3"/>
          <p:cNvSpPr>
            <a:spLocks noGrp="1" noChangeArrowheads="1"/>
          </p:cNvSpPr>
          <p:nvPr>
            <p:ph type="body" idx="1"/>
          </p:nvPr>
        </p:nvSpPr>
        <p:spPr/>
        <p:txBody>
          <a:bodyPr/>
          <a:lstStyle/>
          <a:p>
            <a:pPr eaLnBrk="1" hangingPunct="1"/>
            <a:endParaRPr lang="en-US">
              <a:latin typeface="Helvetica" charset="0"/>
            </a:endParaRPr>
          </a:p>
        </p:txBody>
      </p:sp>
      <p:sp>
        <p:nvSpPr>
          <p:cNvPr id="118787" name="Text Box 5"/>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pic>
        <p:nvPicPr>
          <p:cNvPr id="118788" name="Picture 6" descr="bible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90650"/>
            <a:ext cx="9144000" cy="402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07958" name="Group 54"/>
          <p:cNvGraphicFramePr>
            <a:graphicFrameLocks noGrp="1"/>
          </p:cNvGraphicFramePr>
          <p:nvPr/>
        </p:nvGraphicFramePr>
        <p:xfrm>
          <a:off x="381000" y="1752600"/>
          <a:ext cx="8458200" cy="4338637"/>
        </p:xfrm>
        <a:graphic>
          <a:graphicData uri="http://schemas.openxmlformats.org/drawingml/2006/table">
            <a:tbl>
              <a:tblPr/>
              <a:tblGrid>
                <a:gridCol w="2286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789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Dispensational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Non-Dispensational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Israel &amp; the Church</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Separate entities</a:t>
                      </a:r>
                      <a:b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b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Israel ≠ Church</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Same people of God</a:t>
                      </a:r>
                      <a:b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b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Israel = Church </a:t>
                      </a:r>
                      <a:b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b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(the "New Israel")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1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Literal Interpretation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Consistently employed</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Spiritualizing acceptable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Unifying Theme of Bible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Glory of God or Kingdom of God</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Redemption of man or Kingdom of God</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0856" name="Rectangle 2"/>
          <p:cNvSpPr>
            <a:spLocks noGrp="1" noChangeArrowheads="1"/>
          </p:cNvSpPr>
          <p:nvPr>
            <p:ph type="ctrTitle"/>
          </p:nvPr>
        </p:nvSpPr>
        <p:spPr>
          <a:xfrm>
            <a:off x="304800" y="0"/>
            <a:ext cx="8610600" cy="1371600"/>
          </a:xfrm>
        </p:spPr>
        <p:txBody>
          <a:bodyPr/>
          <a:lstStyle/>
          <a:p>
            <a:pPr eaLnBrk="1" hangingPunct="1"/>
            <a:r>
              <a:rPr lang="en-US" dirty="0">
                <a:solidFill>
                  <a:srgbClr val="FFFFFF"/>
                </a:solidFill>
                <a:latin typeface="Arial" charset="0"/>
                <a:ea typeface="ＭＳ Ｐゴシック" charset="0"/>
                <a:cs typeface="ＭＳ Ｐゴシック" charset="0"/>
              </a:rPr>
              <a:t>What</a:t>
            </a:r>
            <a:r>
              <a:rPr lang="fr-FR" altLang="ja-JP" dirty="0">
                <a:solidFill>
                  <a:srgbClr val="FFFFFF"/>
                </a:solidFill>
                <a:latin typeface="Arial" charset="0"/>
                <a:ea typeface="ＭＳ Ｐゴシック" charset="0"/>
                <a:cs typeface="ＭＳ Ｐゴシック" charset="0"/>
              </a:rPr>
              <a:t>'</a:t>
            </a:r>
            <a:r>
              <a:rPr lang="en-US" altLang="ja-JP" dirty="0">
                <a:solidFill>
                  <a:srgbClr val="FFFFFF"/>
                </a:solidFill>
                <a:latin typeface="Arial" charset="0"/>
                <a:ea typeface="ＭＳ Ｐゴシック" charset="0"/>
                <a:cs typeface="ＭＳ Ｐゴシック" charset="0"/>
              </a:rPr>
              <a:t>s the Difference?</a:t>
            </a:r>
            <a:endParaRPr lang="en-US" dirty="0">
              <a:solidFill>
                <a:srgbClr val="FFFFFF"/>
              </a:solidFill>
              <a:latin typeface="Arial" charset="0"/>
              <a:ea typeface="ＭＳ Ｐゴシック" charset="0"/>
              <a:cs typeface="ＭＳ Ｐゴシック" charset="0"/>
            </a:endParaRPr>
          </a:p>
        </p:txBody>
      </p:sp>
      <p:sp>
        <p:nvSpPr>
          <p:cNvPr id="507908" name="Rectangle 4"/>
          <p:cNvSpPr>
            <a:spLocks noChangeArrowheads="1"/>
          </p:cNvSpPr>
          <p:nvPr/>
        </p:nvSpPr>
        <p:spPr bwMode="auto">
          <a:xfrm>
            <a:off x="5715000" y="4953000"/>
            <a:ext cx="3419475"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07909" name="Rectangle 5"/>
          <p:cNvSpPr>
            <a:spLocks noChangeArrowheads="1"/>
          </p:cNvSpPr>
          <p:nvPr/>
        </p:nvSpPr>
        <p:spPr bwMode="auto">
          <a:xfrm>
            <a:off x="2667000" y="4953000"/>
            <a:ext cx="2743200"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07910" name="Rectangle 6"/>
          <p:cNvSpPr>
            <a:spLocks noChangeArrowheads="1"/>
          </p:cNvSpPr>
          <p:nvPr/>
        </p:nvSpPr>
        <p:spPr bwMode="auto">
          <a:xfrm>
            <a:off x="0" y="4953000"/>
            <a:ext cx="2438400"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07911" name="Rectangle 7"/>
          <p:cNvSpPr>
            <a:spLocks noChangeArrowheads="1"/>
          </p:cNvSpPr>
          <p:nvPr/>
        </p:nvSpPr>
        <p:spPr bwMode="auto">
          <a:xfrm>
            <a:off x="2667000" y="2438400"/>
            <a:ext cx="27432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07912" name="Rectangle 8"/>
          <p:cNvSpPr>
            <a:spLocks noChangeArrowheads="1"/>
          </p:cNvSpPr>
          <p:nvPr/>
        </p:nvSpPr>
        <p:spPr bwMode="auto">
          <a:xfrm>
            <a:off x="0" y="2438400"/>
            <a:ext cx="25146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07913" name="Rectangle 9"/>
          <p:cNvSpPr>
            <a:spLocks noChangeArrowheads="1"/>
          </p:cNvSpPr>
          <p:nvPr/>
        </p:nvSpPr>
        <p:spPr bwMode="auto">
          <a:xfrm>
            <a:off x="5638800" y="2438400"/>
            <a:ext cx="3505200" cy="12954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120863" name="Text Box 11"/>
          <p:cNvSpPr txBox="1">
            <a:spLocks noChangeArrowheads="1"/>
          </p:cNvSpPr>
          <p:nvPr/>
        </p:nvSpPr>
        <p:spPr bwMode="auto">
          <a:xfrm>
            <a:off x="8543925" y="60325"/>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29</a:t>
            </a:r>
            <a:endParaRPr lang="en-US">
              <a:solidFill>
                <a:srgbClr val="FFFFFF"/>
              </a:solidFill>
            </a:endParaRPr>
          </a:p>
        </p:txBody>
      </p:sp>
      <p:sp>
        <p:nvSpPr>
          <p:cNvPr id="507948" name="Rectangle 44"/>
          <p:cNvSpPr>
            <a:spLocks noChangeArrowheads="1"/>
          </p:cNvSpPr>
          <p:nvPr/>
        </p:nvSpPr>
        <p:spPr bwMode="auto">
          <a:xfrm>
            <a:off x="2667000" y="3733800"/>
            <a:ext cx="28194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07949" name="Rectangle 45"/>
          <p:cNvSpPr>
            <a:spLocks noChangeArrowheads="1"/>
          </p:cNvSpPr>
          <p:nvPr/>
        </p:nvSpPr>
        <p:spPr bwMode="auto">
          <a:xfrm>
            <a:off x="0" y="3733800"/>
            <a:ext cx="25146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07950" name="Rectangle 46"/>
          <p:cNvSpPr>
            <a:spLocks noChangeArrowheads="1"/>
          </p:cNvSpPr>
          <p:nvPr/>
        </p:nvSpPr>
        <p:spPr bwMode="auto">
          <a:xfrm>
            <a:off x="5638800" y="3733800"/>
            <a:ext cx="35052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07912"/>
                                        </p:tgtEl>
                                      </p:cBhvr>
                                    </p:animEffect>
                                    <p:set>
                                      <p:cBhvr>
                                        <p:cTn id="7" dur="1" fill="hold">
                                          <p:stCondLst>
                                            <p:cond delay="499"/>
                                          </p:stCondLst>
                                        </p:cTn>
                                        <p:tgtEl>
                                          <p:spTgt spid="50791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07911"/>
                                        </p:tgtEl>
                                      </p:cBhvr>
                                    </p:animEffect>
                                    <p:set>
                                      <p:cBhvr>
                                        <p:cTn id="12" dur="1" fill="hold">
                                          <p:stCondLst>
                                            <p:cond delay="499"/>
                                          </p:stCondLst>
                                        </p:cTn>
                                        <p:tgtEl>
                                          <p:spTgt spid="5079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07913"/>
                                        </p:tgtEl>
                                      </p:cBhvr>
                                    </p:animEffect>
                                    <p:set>
                                      <p:cBhvr>
                                        <p:cTn id="17" dur="1" fill="hold">
                                          <p:stCondLst>
                                            <p:cond delay="499"/>
                                          </p:stCondLst>
                                        </p:cTn>
                                        <p:tgtEl>
                                          <p:spTgt spid="50791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07949"/>
                                        </p:tgtEl>
                                      </p:cBhvr>
                                    </p:animEffect>
                                    <p:set>
                                      <p:cBhvr>
                                        <p:cTn id="22" dur="1" fill="hold">
                                          <p:stCondLst>
                                            <p:cond delay="499"/>
                                          </p:stCondLst>
                                        </p:cTn>
                                        <p:tgtEl>
                                          <p:spTgt spid="50794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507948"/>
                                        </p:tgtEl>
                                      </p:cBhvr>
                                    </p:animEffect>
                                    <p:set>
                                      <p:cBhvr>
                                        <p:cTn id="27" dur="1" fill="hold">
                                          <p:stCondLst>
                                            <p:cond delay="499"/>
                                          </p:stCondLst>
                                        </p:cTn>
                                        <p:tgtEl>
                                          <p:spTgt spid="50794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507950"/>
                                        </p:tgtEl>
                                      </p:cBhvr>
                                    </p:animEffect>
                                    <p:set>
                                      <p:cBhvr>
                                        <p:cTn id="32" dur="1" fill="hold">
                                          <p:stCondLst>
                                            <p:cond delay="499"/>
                                          </p:stCondLst>
                                        </p:cTn>
                                        <p:tgtEl>
                                          <p:spTgt spid="50795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507910"/>
                                        </p:tgtEl>
                                      </p:cBhvr>
                                    </p:animEffect>
                                    <p:set>
                                      <p:cBhvr>
                                        <p:cTn id="37" dur="1" fill="hold">
                                          <p:stCondLst>
                                            <p:cond delay="499"/>
                                          </p:stCondLst>
                                        </p:cTn>
                                        <p:tgtEl>
                                          <p:spTgt spid="50791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507909"/>
                                        </p:tgtEl>
                                      </p:cBhvr>
                                    </p:animEffect>
                                    <p:set>
                                      <p:cBhvr>
                                        <p:cTn id="42" dur="1" fill="hold">
                                          <p:stCondLst>
                                            <p:cond delay="499"/>
                                          </p:stCondLst>
                                        </p:cTn>
                                        <p:tgtEl>
                                          <p:spTgt spid="50790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507908"/>
                                        </p:tgtEl>
                                      </p:cBhvr>
                                    </p:animEffect>
                                    <p:set>
                                      <p:cBhvr>
                                        <p:cTn id="47" dur="1" fill="hold">
                                          <p:stCondLst>
                                            <p:cond delay="499"/>
                                          </p:stCondLst>
                                        </p:cTn>
                                        <p:tgtEl>
                                          <p:spTgt spid="5079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8" grpId="0" animBg="1"/>
      <p:bldP spid="507909" grpId="0" animBg="1"/>
      <p:bldP spid="507910" grpId="0" animBg="1"/>
      <p:bldP spid="507911" grpId="0" animBg="1"/>
      <p:bldP spid="507912" grpId="0" animBg="1"/>
      <p:bldP spid="507913" grpId="0" animBg="1"/>
      <p:bldP spid="507948" grpId="0" animBg="1"/>
      <p:bldP spid="507949" grpId="0" animBg="1"/>
      <p:bldP spid="5079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17164" name="Group 44"/>
          <p:cNvGraphicFramePr>
            <a:graphicFrameLocks noGrp="1"/>
          </p:cNvGraphicFramePr>
          <p:nvPr/>
        </p:nvGraphicFramePr>
        <p:xfrm>
          <a:off x="381000" y="1752600"/>
          <a:ext cx="8458200" cy="4321175"/>
        </p:xfrm>
        <a:graphic>
          <a:graphicData uri="http://schemas.openxmlformats.org/drawingml/2006/table">
            <a:tbl>
              <a:tblPr/>
              <a:tblGrid>
                <a:gridCol w="2286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789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Dispensational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Non-Dispensational</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1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Millennial View</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Always premil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Pre-, Post-, or Amil</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1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Tribulational View</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Pretrib</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Mid- or Posttrib</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Recognizes Differing Economies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Yes–often 7 dispensations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Yes &amp; No–Covenant of Grace but no sacrifices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2904" name="Rectangle 2"/>
          <p:cNvSpPr>
            <a:spLocks noGrp="1" noChangeArrowheads="1"/>
          </p:cNvSpPr>
          <p:nvPr>
            <p:ph type="ctrTitle"/>
          </p:nvPr>
        </p:nvSpPr>
        <p:spPr>
          <a:xfrm>
            <a:off x="304800" y="0"/>
            <a:ext cx="8610600" cy="1371600"/>
          </a:xfrm>
        </p:spPr>
        <p:txBody>
          <a:bodyPr/>
          <a:lstStyle/>
          <a:p>
            <a:pPr eaLnBrk="1" hangingPunct="1"/>
            <a:r>
              <a:rPr lang="en-US" dirty="0">
                <a:solidFill>
                  <a:srgbClr val="FFFFFF"/>
                </a:solidFill>
                <a:latin typeface="Arial" charset="0"/>
                <a:ea typeface="ＭＳ Ｐゴシック" charset="0"/>
                <a:cs typeface="ＭＳ Ｐゴシック" charset="0"/>
              </a:rPr>
              <a:t>What</a:t>
            </a:r>
            <a:r>
              <a:rPr lang="fr-FR" altLang="ja-JP" dirty="0">
                <a:solidFill>
                  <a:srgbClr val="FFFFFF"/>
                </a:solidFill>
                <a:latin typeface="Arial" charset="0"/>
                <a:ea typeface="ＭＳ Ｐゴシック" charset="0"/>
                <a:cs typeface="ＭＳ Ｐゴシック" charset="0"/>
              </a:rPr>
              <a:t>'</a:t>
            </a:r>
            <a:r>
              <a:rPr lang="en-US" altLang="ja-JP" dirty="0">
                <a:solidFill>
                  <a:srgbClr val="FFFFFF"/>
                </a:solidFill>
                <a:latin typeface="Arial" charset="0"/>
                <a:ea typeface="ＭＳ Ｐゴシック" charset="0"/>
                <a:cs typeface="ＭＳ Ｐゴシック" charset="0"/>
              </a:rPr>
              <a:t>s the Difference?</a:t>
            </a:r>
            <a:endParaRPr lang="en-US" dirty="0">
              <a:solidFill>
                <a:srgbClr val="FFFFFF"/>
              </a:solidFill>
              <a:latin typeface="Arial" charset="0"/>
              <a:ea typeface="ＭＳ Ｐゴシック" charset="0"/>
              <a:cs typeface="ＭＳ Ｐゴシック" charset="0"/>
            </a:endParaRPr>
          </a:p>
        </p:txBody>
      </p:sp>
      <p:sp>
        <p:nvSpPr>
          <p:cNvPr id="517123" name="Rectangle 3"/>
          <p:cNvSpPr>
            <a:spLocks noChangeArrowheads="1"/>
          </p:cNvSpPr>
          <p:nvPr/>
        </p:nvSpPr>
        <p:spPr bwMode="auto">
          <a:xfrm>
            <a:off x="5638800" y="4953000"/>
            <a:ext cx="3495675"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17124" name="Rectangle 4"/>
          <p:cNvSpPr>
            <a:spLocks noChangeArrowheads="1"/>
          </p:cNvSpPr>
          <p:nvPr/>
        </p:nvSpPr>
        <p:spPr bwMode="auto">
          <a:xfrm>
            <a:off x="2667000" y="4953000"/>
            <a:ext cx="2819400"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17125" name="Rectangle 5"/>
          <p:cNvSpPr>
            <a:spLocks noChangeArrowheads="1"/>
          </p:cNvSpPr>
          <p:nvPr/>
        </p:nvSpPr>
        <p:spPr bwMode="auto">
          <a:xfrm>
            <a:off x="0" y="4953000"/>
            <a:ext cx="2514600"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17126" name="Rectangle 6"/>
          <p:cNvSpPr>
            <a:spLocks noChangeArrowheads="1"/>
          </p:cNvSpPr>
          <p:nvPr/>
        </p:nvSpPr>
        <p:spPr bwMode="auto">
          <a:xfrm>
            <a:off x="2667000" y="2438400"/>
            <a:ext cx="28194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17127" name="Rectangle 7"/>
          <p:cNvSpPr>
            <a:spLocks noChangeArrowheads="1"/>
          </p:cNvSpPr>
          <p:nvPr/>
        </p:nvSpPr>
        <p:spPr bwMode="auto">
          <a:xfrm>
            <a:off x="0" y="2438400"/>
            <a:ext cx="25146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17128" name="Rectangle 8"/>
          <p:cNvSpPr>
            <a:spLocks noChangeArrowheads="1"/>
          </p:cNvSpPr>
          <p:nvPr/>
        </p:nvSpPr>
        <p:spPr bwMode="auto">
          <a:xfrm>
            <a:off x="5638800" y="2438400"/>
            <a:ext cx="35052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122911" name="Text Box 9"/>
          <p:cNvSpPr txBox="1">
            <a:spLocks noChangeArrowheads="1"/>
          </p:cNvSpPr>
          <p:nvPr/>
        </p:nvSpPr>
        <p:spPr bwMode="auto">
          <a:xfrm>
            <a:off x="8543925" y="60325"/>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29</a:t>
            </a:r>
            <a:endParaRPr lang="en-US">
              <a:solidFill>
                <a:srgbClr val="FFFFFF"/>
              </a:solidFill>
            </a:endParaRPr>
          </a:p>
        </p:txBody>
      </p:sp>
      <p:sp>
        <p:nvSpPr>
          <p:cNvPr id="517130" name="Rectangle 10"/>
          <p:cNvSpPr>
            <a:spLocks noChangeArrowheads="1"/>
          </p:cNvSpPr>
          <p:nvPr/>
        </p:nvSpPr>
        <p:spPr bwMode="auto">
          <a:xfrm>
            <a:off x="2667000" y="3733800"/>
            <a:ext cx="28194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17131" name="Rectangle 11"/>
          <p:cNvSpPr>
            <a:spLocks noChangeArrowheads="1"/>
          </p:cNvSpPr>
          <p:nvPr/>
        </p:nvSpPr>
        <p:spPr bwMode="auto">
          <a:xfrm>
            <a:off x="0" y="3733800"/>
            <a:ext cx="25146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17132" name="Rectangle 12"/>
          <p:cNvSpPr>
            <a:spLocks noChangeArrowheads="1"/>
          </p:cNvSpPr>
          <p:nvPr/>
        </p:nvSpPr>
        <p:spPr bwMode="auto">
          <a:xfrm>
            <a:off x="5638800" y="3733800"/>
            <a:ext cx="35052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17127"/>
                                        </p:tgtEl>
                                      </p:cBhvr>
                                    </p:animEffect>
                                    <p:set>
                                      <p:cBhvr>
                                        <p:cTn id="7" dur="1" fill="hold">
                                          <p:stCondLst>
                                            <p:cond delay="499"/>
                                          </p:stCondLst>
                                        </p:cTn>
                                        <p:tgtEl>
                                          <p:spTgt spid="51712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17126"/>
                                        </p:tgtEl>
                                      </p:cBhvr>
                                    </p:animEffect>
                                    <p:set>
                                      <p:cBhvr>
                                        <p:cTn id="12" dur="1" fill="hold">
                                          <p:stCondLst>
                                            <p:cond delay="499"/>
                                          </p:stCondLst>
                                        </p:cTn>
                                        <p:tgtEl>
                                          <p:spTgt spid="51712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17128"/>
                                        </p:tgtEl>
                                      </p:cBhvr>
                                    </p:animEffect>
                                    <p:set>
                                      <p:cBhvr>
                                        <p:cTn id="17" dur="1" fill="hold">
                                          <p:stCondLst>
                                            <p:cond delay="499"/>
                                          </p:stCondLst>
                                        </p:cTn>
                                        <p:tgtEl>
                                          <p:spTgt spid="51712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17131"/>
                                        </p:tgtEl>
                                      </p:cBhvr>
                                    </p:animEffect>
                                    <p:set>
                                      <p:cBhvr>
                                        <p:cTn id="22" dur="1" fill="hold">
                                          <p:stCondLst>
                                            <p:cond delay="499"/>
                                          </p:stCondLst>
                                        </p:cTn>
                                        <p:tgtEl>
                                          <p:spTgt spid="5171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517130"/>
                                        </p:tgtEl>
                                      </p:cBhvr>
                                    </p:animEffect>
                                    <p:set>
                                      <p:cBhvr>
                                        <p:cTn id="27" dur="1" fill="hold">
                                          <p:stCondLst>
                                            <p:cond delay="499"/>
                                          </p:stCondLst>
                                        </p:cTn>
                                        <p:tgtEl>
                                          <p:spTgt spid="51713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517132"/>
                                        </p:tgtEl>
                                      </p:cBhvr>
                                    </p:animEffect>
                                    <p:set>
                                      <p:cBhvr>
                                        <p:cTn id="32" dur="1" fill="hold">
                                          <p:stCondLst>
                                            <p:cond delay="499"/>
                                          </p:stCondLst>
                                        </p:cTn>
                                        <p:tgtEl>
                                          <p:spTgt spid="51713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517125"/>
                                        </p:tgtEl>
                                      </p:cBhvr>
                                    </p:animEffect>
                                    <p:set>
                                      <p:cBhvr>
                                        <p:cTn id="37" dur="1" fill="hold">
                                          <p:stCondLst>
                                            <p:cond delay="499"/>
                                          </p:stCondLst>
                                        </p:cTn>
                                        <p:tgtEl>
                                          <p:spTgt spid="51712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517124"/>
                                        </p:tgtEl>
                                      </p:cBhvr>
                                    </p:animEffect>
                                    <p:set>
                                      <p:cBhvr>
                                        <p:cTn id="42" dur="1" fill="hold">
                                          <p:stCondLst>
                                            <p:cond delay="499"/>
                                          </p:stCondLst>
                                        </p:cTn>
                                        <p:tgtEl>
                                          <p:spTgt spid="51712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517123"/>
                                        </p:tgtEl>
                                      </p:cBhvr>
                                    </p:animEffect>
                                    <p:set>
                                      <p:cBhvr>
                                        <p:cTn id="47" dur="1" fill="hold">
                                          <p:stCondLst>
                                            <p:cond delay="499"/>
                                          </p:stCondLst>
                                        </p:cTn>
                                        <p:tgtEl>
                                          <p:spTgt spid="517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animBg="1"/>
      <p:bldP spid="517124" grpId="0" animBg="1"/>
      <p:bldP spid="517125" grpId="0" animBg="1"/>
      <p:bldP spid="517126" grpId="0" animBg="1"/>
      <p:bldP spid="517127" grpId="0" animBg="1"/>
      <p:bldP spid="517128" grpId="0" animBg="1"/>
      <p:bldP spid="517130" grpId="0" animBg="1"/>
      <p:bldP spid="517131" grpId="0" animBg="1"/>
      <p:bldP spid="5171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ctrTitle"/>
          </p:nvPr>
        </p:nvSpPr>
        <p:spPr>
          <a:xfrm>
            <a:off x="457200" y="1600200"/>
            <a:ext cx="8229600" cy="1143000"/>
          </a:xfrm>
        </p:spPr>
        <p:txBody>
          <a:bodyPr/>
          <a:lstStyle/>
          <a:p>
            <a:pPr eaLnBrk="1" hangingPunct="1"/>
            <a:r>
              <a:rPr kumimoji="0" lang="en-US" sz="4800" b="1">
                <a:latin typeface="Helvetica" charset="0"/>
                <a:ea typeface="Osaka" charset="0"/>
                <a:cs typeface="Osaka" charset="0"/>
              </a:rPr>
              <a:t>Why Study General Eschatology?</a:t>
            </a:r>
            <a:endParaRPr kumimoji="0" lang="en-US">
              <a:latin typeface="Helvetica" charset="0"/>
              <a:ea typeface="Osaka" charset="0"/>
              <a:cs typeface="Osaka" charset="0"/>
            </a:endParaRPr>
          </a:p>
        </p:txBody>
      </p:sp>
      <p:sp>
        <p:nvSpPr>
          <p:cNvPr id="90114" name="Text Box 4"/>
          <p:cNvSpPr txBox="1">
            <a:spLocks noChangeArrowheads="1"/>
          </p:cNvSpPr>
          <p:nvPr/>
        </p:nvSpPr>
        <p:spPr bwMode="auto">
          <a:xfrm>
            <a:off x="84677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26</a:t>
            </a:r>
            <a:endParaRPr lang="en-US"/>
          </a:p>
        </p:txBody>
      </p:sp>
      <p:sp>
        <p:nvSpPr>
          <p:cNvPr id="447493" name="Rectangle 5"/>
          <p:cNvSpPr>
            <a:spLocks noChangeArrowheads="1"/>
          </p:cNvSpPr>
          <p:nvPr/>
        </p:nvSpPr>
        <p:spPr bwMode="auto">
          <a:xfrm>
            <a:off x="1295400" y="38100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indent="101600" algn="ctr" eaLnBrk="1" hangingPunct="1">
              <a:lnSpc>
                <a:spcPct val="110000"/>
              </a:lnSpc>
              <a:spcBef>
                <a:spcPct val="20000"/>
              </a:spcBef>
              <a:buClr>
                <a:schemeClr val="hlink"/>
              </a:buClr>
              <a:buSzPct val="100000"/>
              <a:buFont typeface="Wingdings" charset="0"/>
              <a:buNone/>
            </a:pPr>
            <a:r>
              <a:rPr lang="en-US" sz="3200">
                <a:latin typeface="Helvetica" charset="0"/>
                <a:ea typeface="Osaka" charset="0"/>
                <a:cs typeface="Osaka" charset="0"/>
              </a:rPr>
              <a:t>Biblical emphasis</a:t>
            </a:r>
          </a:p>
          <a:p>
            <a:pPr indent="101600" algn="ctr" eaLnBrk="1" hangingPunct="1">
              <a:lnSpc>
                <a:spcPct val="110000"/>
              </a:lnSpc>
              <a:spcBef>
                <a:spcPct val="20000"/>
              </a:spcBef>
              <a:buClr>
                <a:schemeClr val="hlink"/>
              </a:buClr>
              <a:buSzPct val="100000"/>
              <a:buFont typeface="Wingdings" charset="0"/>
              <a:buNone/>
            </a:pPr>
            <a:r>
              <a:rPr lang="en-US" sz="3200">
                <a:latin typeface="Helvetica" charset="0"/>
                <a:ea typeface="Osaka" charset="0"/>
                <a:cs typeface="Osaka" charset="0"/>
              </a:rPr>
              <a:t>Foundational nature</a:t>
            </a:r>
          </a:p>
          <a:p>
            <a:pPr indent="101600" algn="ctr" eaLnBrk="1" hangingPunct="1">
              <a:lnSpc>
                <a:spcPct val="110000"/>
              </a:lnSpc>
              <a:spcBef>
                <a:spcPct val="20000"/>
              </a:spcBef>
              <a:buClr>
                <a:schemeClr val="hlink"/>
              </a:buClr>
              <a:buSzPct val="100000"/>
              <a:buFont typeface="Wingdings" charset="0"/>
              <a:buNone/>
            </a:pPr>
            <a:r>
              <a:rPr lang="en-US" sz="3200">
                <a:latin typeface="Helvetica" charset="0"/>
                <a:ea typeface="Osaka" charset="0"/>
                <a:cs typeface="Osaka" charset="0"/>
              </a:rPr>
              <a:t>Spiritual warfare against our hope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74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23299" name="Group 35"/>
          <p:cNvGraphicFramePr>
            <a:graphicFrameLocks noGrp="1"/>
          </p:cNvGraphicFramePr>
          <p:nvPr>
            <p:extLst>
              <p:ext uri="{D42A27DB-BD31-4B8C-83A1-F6EECF244321}">
                <p14:modId xmlns:p14="http://schemas.microsoft.com/office/powerpoint/2010/main" val="4164193951"/>
              </p:ext>
            </p:extLst>
          </p:nvPr>
        </p:nvGraphicFramePr>
        <p:xfrm>
          <a:off x="381000" y="1752600"/>
          <a:ext cx="8458200" cy="4338637"/>
        </p:xfrm>
        <a:graphic>
          <a:graphicData uri="http://schemas.openxmlformats.org/drawingml/2006/table">
            <a:tbl>
              <a:tblPr/>
              <a:tblGrid>
                <a:gridCol w="2286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789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Dispensational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Non-Dispensational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171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Biblical Covenants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Unconditional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Conditional or </a:t>
                      </a:r>
                      <a:b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b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fulfilled</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Future for Israel?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Yes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No (though covenant/ historic premil says 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Is the Church foreseen in the OT?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Generally No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24952" name="Rectangle 2"/>
          <p:cNvSpPr>
            <a:spLocks noGrp="1" noChangeArrowheads="1"/>
          </p:cNvSpPr>
          <p:nvPr>
            <p:ph type="ctrTitle"/>
          </p:nvPr>
        </p:nvSpPr>
        <p:spPr>
          <a:xfrm>
            <a:off x="304800" y="0"/>
            <a:ext cx="8610600" cy="1371600"/>
          </a:xfrm>
        </p:spPr>
        <p:txBody>
          <a:bodyPr/>
          <a:lstStyle/>
          <a:p>
            <a:pPr eaLnBrk="1" hangingPunct="1"/>
            <a:r>
              <a:rPr lang="en-US" dirty="0">
                <a:solidFill>
                  <a:srgbClr val="FFFFFF"/>
                </a:solidFill>
                <a:latin typeface="Arial" charset="0"/>
                <a:ea typeface="ＭＳ Ｐゴシック" charset="0"/>
                <a:cs typeface="ＭＳ Ｐゴシック" charset="0"/>
              </a:rPr>
              <a:t>What</a:t>
            </a:r>
            <a:r>
              <a:rPr lang="fr-FR" altLang="ja-JP" dirty="0">
                <a:solidFill>
                  <a:srgbClr val="FFFFFF"/>
                </a:solidFill>
                <a:latin typeface="Arial" charset="0"/>
                <a:ea typeface="ＭＳ Ｐゴシック" charset="0"/>
                <a:cs typeface="ＭＳ Ｐゴシック" charset="0"/>
              </a:rPr>
              <a:t>'</a:t>
            </a:r>
            <a:r>
              <a:rPr lang="en-US" altLang="ja-JP" dirty="0">
                <a:solidFill>
                  <a:srgbClr val="FFFFFF"/>
                </a:solidFill>
                <a:latin typeface="Arial" charset="0"/>
                <a:ea typeface="ＭＳ Ｐゴシック" charset="0"/>
                <a:cs typeface="ＭＳ Ｐゴシック" charset="0"/>
              </a:rPr>
              <a:t>s the Difference?</a:t>
            </a:r>
            <a:endParaRPr lang="en-US" dirty="0">
              <a:solidFill>
                <a:srgbClr val="FFFFFF"/>
              </a:solidFill>
              <a:latin typeface="Arial" charset="0"/>
              <a:ea typeface="ＭＳ Ｐゴシック" charset="0"/>
              <a:cs typeface="ＭＳ Ｐゴシック" charset="0"/>
            </a:endParaRPr>
          </a:p>
        </p:txBody>
      </p:sp>
      <p:sp>
        <p:nvSpPr>
          <p:cNvPr id="523267" name="Rectangle 3"/>
          <p:cNvSpPr>
            <a:spLocks noChangeArrowheads="1"/>
          </p:cNvSpPr>
          <p:nvPr/>
        </p:nvSpPr>
        <p:spPr bwMode="auto">
          <a:xfrm>
            <a:off x="5638800" y="4953000"/>
            <a:ext cx="3495675"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3268" name="Rectangle 4"/>
          <p:cNvSpPr>
            <a:spLocks noChangeArrowheads="1"/>
          </p:cNvSpPr>
          <p:nvPr/>
        </p:nvSpPr>
        <p:spPr bwMode="auto">
          <a:xfrm>
            <a:off x="2667000" y="4953000"/>
            <a:ext cx="2819400"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3269" name="Rectangle 5"/>
          <p:cNvSpPr>
            <a:spLocks noChangeArrowheads="1"/>
          </p:cNvSpPr>
          <p:nvPr/>
        </p:nvSpPr>
        <p:spPr bwMode="auto">
          <a:xfrm>
            <a:off x="0" y="4953000"/>
            <a:ext cx="2514600"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3270" name="Rectangle 6"/>
          <p:cNvSpPr>
            <a:spLocks noChangeArrowheads="1"/>
          </p:cNvSpPr>
          <p:nvPr/>
        </p:nvSpPr>
        <p:spPr bwMode="auto">
          <a:xfrm>
            <a:off x="2667000" y="2438400"/>
            <a:ext cx="28194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3271" name="Rectangle 7"/>
          <p:cNvSpPr>
            <a:spLocks noChangeArrowheads="1"/>
          </p:cNvSpPr>
          <p:nvPr/>
        </p:nvSpPr>
        <p:spPr bwMode="auto">
          <a:xfrm>
            <a:off x="0" y="2438400"/>
            <a:ext cx="25146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3272" name="Rectangle 8"/>
          <p:cNvSpPr>
            <a:spLocks noChangeArrowheads="1"/>
          </p:cNvSpPr>
          <p:nvPr/>
        </p:nvSpPr>
        <p:spPr bwMode="auto">
          <a:xfrm>
            <a:off x="5638800" y="2438400"/>
            <a:ext cx="35052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124959" name="Text Box 9"/>
          <p:cNvSpPr txBox="1">
            <a:spLocks noChangeArrowheads="1"/>
          </p:cNvSpPr>
          <p:nvPr/>
        </p:nvSpPr>
        <p:spPr bwMode="auto">
          <a:xfrm>
            <a:off x="8543925" y="60325"/>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29</a:t>
            </a:r>
            <a:endParaRPr lang="en-US">
              <a:solidFill>
                <a:srgbClr val="FFFFFF"/>
              </a:solidFill>
            </a:endParaRPr>
          </a:p>
        </p:txBody>
      </p:sp>
      <p:sp>
        <p:nvSpPr>
          <p:cNvPr id="523274" name="Rectangle 10"/>
          <p:cNvSpPr>
            <a:spLocks noChangeArrowheads="1"/>
          </p:cNvSpPr>
          <p:nvPr/>
        </p:nvSpPr>
        <p:spPr bwMode="auto">
          <a:xfrm>
            <a:off x="2667000" y="3733800"/>
            <a:ext cx="28194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3275" name="Rectangle 11"/>
          <p:cNvSpPr>
            <a:spLocks noChangeArrowheads="1"/>
          </p:cNvSpPr>
          <p:nvPr/>
        </p:nvSpPr>
        <p:spPr bwMode="auto">
          <a:xfrm>
            <a:off x="0" y="3733800"/>
            <a:ext cx="25146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3276" name="Rectangle 12"/>
          <p:cNvSpPr>
            <a:spLocks noChangeArrowheads="1"/>
          </p:cNvSpPr>
          <p:nvPr/>
        </p:nvSpPr>
        <p:spPr bwMode="auto">
          <a:xfrm>
            <a:off x="5537673" y="3733800"/>
            <a:ext cx="35052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23271"/>
                                        </p:tgtEl>
                                      </p:cBhvr>
                                    </p:animEffect>
                                    <p:set>
                                      <p:cBhvr>
                                        <p:cTn id="7" dur="1" fill="hold">
                                          <p:stCondLst>
                                            <p:cond delay="499"/>
                                          </p:stCondLst>
                                        </p:cTn>
                                        <p:tgtEl>
                                          <p:spTgt spid="52327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23270"/>
                                        </p:tgtEl>
                                      </p:cBhvr>
                                    </p:animEffect>
                                    <p:set>
                                      <p:cBhvr>
                                        <p:cTn id="12" dur="1" fill="hold">
                                          <p:stCondLst>
                                            <p:cond delay="499"/>
                                          </p:stCondLst>
                                        </p:cTn>
                                        <p:tgtEl>
                                          <p:spTgt spid="5232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23272"/>
                                        </p:tgtEl>
                                      </p:cBhvr>
                                    </p:animEffect>
                                    <p:set>
                                      <p:cBhvr>
                                        <p:cTn id="17" dur="1" fill="hold">
                                          <p:stCondLst>
                                            <p:cond delay="499"/>
                                          </p:stCondLst>
                                        </p:cTn>
                                        <p:tgtEl>
                                          <p:spTgt spid="52327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23275"/>
                                        </p:tgtEl>
                                      </p:cBhvr>
                                    </p:animEffect>
                                    <p:set>
                                      <p:cBhvr>
                                        <p:cTn id="22" dur="1" fill="hold">
                                          <p:stCondLst>
                                            <p:cond delay="499"/>
                                          </p:stCondLst>
                                        </p:cTn>
                                        <p:tgtEl>
                                          <p:spTgt spid="52327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523274"/>
                                        </p:tgtEl>
                                      </p:cBhvr>
                                    </p:animEffect>
                                    <p:set>
                                      <p:cBhvr>
                                        <p:cTn id="27" dur="1" fill="hold">
                                          <p:stCondLst>
                                            <p:cond delay="499"/>
                                          </p:stCondLst>
                                        </p:cTn>
                                        <p:tgtEl>
                                          <p:spTgt spid="52327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523276"/>
                                        </p:tgtEl>
                                      </p:cBhvr>
                                    </p:animEffect>
                                    <p:set>
                                      <p:cBhvr>
                                        <p:cTn id="32" dur="1" fill="hold">
                                          <p:stCondLst>
                                            <p:cond delay="499"/>
                                          </p:stCondLst>
                                        </p:cTn>
                                        <p:tgtEl>
                                          <p:spTgt spid="52327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523269"/>
                                        </p:tgtEl>
                                      </p:cBhvr>
                                    </p:animEffect>
                                    <p:set>
                                      <p:cBhvr>
                                        <p:cTn id="37" dur="1" fill="hold">
                                          <p:stCondLst>
                                            <p:cond delay="499"/>
                                          </p:stCondLst>
                                        </p:cTn>
                                        <p:tgtEl>
                                          <p:spTgt spid="52326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523268"/>
                                        </p:tgtEl>
                                      </p:cBhvr>
                                    </p:animEffect>
                                    <p:set>
                                      <p:cBhvr>
                                        <p:cTn id="42" dur="1" fill="hold">
                                          <p:stCondLst>
                                            <p:cond delay="499"/>
                                          </p:stCondLst>
                                        </p:cTn>
                                        <p:tgtEl>
                                          <p:spTgt spid="52326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523267"/>
                                        </p:tgtEl>
                                      </p:cBhvr>
                                    </p:animEffect>
                                    <p:set>
                                      <p:cBhvr>
                                        <p:cTn id="47" dur="1" fill="hold">
                                          <p:stCondLst>
                                            <p:cond delay="499"/>
                                          </p:stCondLst>
                                        </p:cTn>
                                        <p:tgtEl>
                                          <p:spTgt spid="52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animBg="1"/>
      <p:bldP spid="523268" grpId="0" animBg="1"/>
      <p:bldP spid="523269" grpId="0" animBg="1"/>
      <p:bldP spid="523270" grpId="0" animBg="1"/>
      <p:bldP spid="523271" grpId="0" animBg="1"/>
      <p:bldP spid="523272" grpId="0" animBg="1"/>
      <p:bldP spid="523274" grpId="0" animBg="1"/>
      <p:bldP spid="523275" grpId="0" animBg="1"/>
      <p:bldP spid="5232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25347" name="Group 35"/>
          <p:cNvGraphicFramePr>
            <a:graphicFrameLocks noGrp="1"/>
          </p:cNvGraphicFramePr>
          <p:nvPr/>
        </p:nvGraphicFramePr>
        <p:xfrm>
          <a:off x="381000" y="1752600"/>
          <a:ext cx="8458200" cy="4338637"/>
        </p:xfrm>
        <a:graphic>
          <a:graphicData uri="http://schemas.openxmlformats.org/drawingml/2006/table">
            <a:tbl>
              <a:tblPr/>
              <a:tblGrid>
                <a:gridCol w="2286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789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Dispensational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Non-Dispensational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1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Distinguishes law &amp; grace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More sharply</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Not so sharp</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Theological stance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Almost always conservative (few premil liberals!)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Conservative or liberal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Number of Adherents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Many–especially at lay level and at Bible colleges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rPr>
                        <a:t>Growing–especially at seminary level and Catholic Church</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7000" name="Rectangle 2"/>
          <p:cNvSpPr>
            <a:spLocks noGrp="1" noChangeArrowheads="1"/>
          </p:cNvSpPr>
          <p:nvPr>
            <p:ph type="ctrTitle"/>
          </p:nvPr>
        </p:nvSpPr>
        <p:spPr>
          <a:xfrm>
            <a:off x="304800" y="0"/>
            <a:ext cx="8610600" cy="1371600"/>
          </a:xfrm>
        </p:spPr>
        <p:txBody>
          <a:bodyPr/>
          <a:lstStyle/>
          <a:p>
            <a:pPr eaLnBrk="1" hangingPunct="1"/>
            <a:r>
              <a:rPr lang="en-US" dirty="0">
                <a:solidFill>
                  <a:srgbClr val="FFFFFF"/>
                </a:solidFill>
                <a:latin typeface="Arial" charset="0"/>
                <a:ea typeface="ＭＳ Ｐゴシック" charset="0"/>
                <a:cs typeface="ＭＳ Ｐゴシック" charset="0"/>
              </a:rPr>
              <a:t>What</a:t>
            </a:r>
            <a:r>
              <a:rPr lang="fr-FR" altLang="ja-JP" dirty="0">
                <a:solidFill>
                  <a:srgbClr val="FFFFFF"/>
                </a:solidFill>
                <a:latin typeface="Arial" charset="0"/>
                <a:ea typeface="ＭＳ Ｐゴシック" charset="0"/>
                <a:cs typeface="ＭＳ Ｐゴシック" charset="0"/>
              </a:rPr>
              <a:t>'</a:t>
            </a:r>
            <a:r>
              <a:rPr lang="en-US" altLang="ja-JP" dirty="0">
                <a:solidFill>
                  <a:srgbClr val="FFFFFF"/>
                </a:solidFill>
                <a:latin typeface="Arial" charset="0"/>
                <a:ea typeface="ＭＳ Ｐゴシック" charset="0"/>
                <a:cs typeface="ＭＳ Ｐゴシック" charset="0"/>
              </a:rPr>
              <a:t>s the Difference?</a:t>
            </a:r>
            <a:endParaRPr lang="en-US" dirty="0">
              <a:solidFill>
                <a:srgbClr val="FFFFFF"/>
              </a:solidFill>
              <a:latin typeface="Arial" charset="0"/>
              <a:ea typeface="ＭＳ Ｐゴシック" charset="0"/>
              <a:cs typeface="ＭＳ Ｐゴシック" charset="0"/>
            </a:endParaRPr>
          </a:p>
        </p:txBody>
      </p:sp>
      <p:sp>
        <p:nvSpPr>
          <p:cNvPr id="525315" name="Rectangle 3"/>
          <p:cNvSpPr>
            <a:spLocks noChangeArrowheads="1"/>
          </p:cNvSpPr>
          <p:nvPr/>
        </p:nvSpPr>
        <p:spPr bwMode="auto">
          <a:xfrm>
            <a:off x="5638800" y="4953000"/>
            <a:ext cx="3495675"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5316" name="Rectangle 4"/>
          <p:cNvSpPr>
            <a:spLocks noChangeArrowheads="1"/>
          </p:cNvSpPr>
          <p:nvPr/>
        </p:nvSpPr>
        <p:spPr bwMode="auto">
          <a:xfrm>
            <a:off x="2667000" y="4953000"/>
            <a:ext cx="2819400"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5317" name="Rectangle 5"/>
          <p:cNvSpPr>
            <a:spLocks noChangeArrowheads="1"/>
          </p:cNvSpPr>
          <p:nvPr/>
        </p:nvSpPr>
        <p:spPr bwMode="auto">
          <a:xfrm>
            <a:off x="0" y="4953000"/>
            <a:ext cx="2514600" cy="1524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5318" name="Rectangle 6"/>
          <p:cNvSpPr>
            <a:spLocks noChangeArrowheads="1"/>
          </p:cNvSpPr>
          <p:nvPr/>
        </p:nvSpPr>
        <p:spPr bwMode="auto">
          <a:xfrm>
            <a:off x="2667000" y="2438400"/>
            <a:ext cx="28194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5319" name="Rectangle 7"/>
          <p:cNvSpPr>
            <a:spLocks noChangeArrowheads="1"/>
          </p:cNvSpPr>
          <p:nvPr/>
        </p:nvSpPr>
        <p:spPr bwMode="auto">
          <a:xfrm>
            <a:off x="0" y="2438400"/>
            <a:ext cx="25146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5320" name="Rectangle 8"/>
          <p:cNvSpPr>
            <a:spLocks noChangeArrowheads="1"/>
          </p:cNvSpPr>
          <p:nvPr/>
        </p:nvSpPr>
        <p:spPr bwMode="auto">
          <a:xfrm>
            <a:off x="5638800" y="2438400"/>
            <a:ext cx="3505200" cy="1219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127007" name="Text Box 9"/>
          <p:cNvSpPr txBox="1">
            <a:spLocks noChangeArrowheads="1"/>
          </p:cNvSpPr>
          <p:nvPr/>
        </p:nvSpPr>
        <p:spPr bwMode="auto">
          <a:xfrm>
            <a:off x="8543925" y="60325"/>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29</a:t>
            </a:r>
            <a:endParaRPr lang="en-US">
              <a:solidFill>
                <a:srgbClr val="FFFFFF"/>
              </a:solidFill>
            </a:endParaRPr>
          </a:p>
        </p:txBody>
      </p:sp>
      <p:sp>
        <p:nvSpPr>
          <p:cNvPr id="525322" name="Rectangle 10"/>
          <p:cNvSpPr>
            <a:spLocks noChangeArrowheads="1"/>
          </p:cNvSpPr>
          <p:nvPr/>
        </p:nvSpPr>
        <p:spPr bwMode="auto">
          <a:xfrm>
            <a:off x="2667000" y="3733800"/>
            <a:ext cx="28194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5323" name="Rectangle 11"/>
          <p:cNvSpPr>
            <a:spLocks noChangeArrowheads="1"/>
          </p:cNvSpPr>
          <p:nvPr/>
        </p:nvSpPr>
        <p:spPr bwMode="auto">
          <a:xfrm>
            <a:off x="0" y="3733800"/>
            <a:ext cx="25146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25324" name="Rectangle 12"/>
          <p:cNvSpPr>
            <a:spLocks noChangeArrowheads="1"/>
          </p:cNvSpPr>
          <p:nvPr/>
        </p:nvSpPr>
        <p:spPr bwMode="auto">
          <a:xfrm>
            <a:off x="5638800" y="3733800"/>
            <a:ext cx="3505200" cy="1143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25319"/>
                                        </p:tgtEl>
                                      </p:cBhvr>
                                    </p:animEffect>
                                    <p:set>
                                      <p:cBhvr>
                                        <p:cTn id="7" dur="1" fill="hold">
                                          <p:stCondLst>
                                            <p:cond delay="499"/>
                                          </p:stCondLst>
                                        </p:cTn>
                                        <p:tgtEl>
                                          <p:spTgt spid="52531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25318"/>
                                        </p:tgtEl>
                                      </p:cBhvr>
                                    </p:animEffect>
                                    <p:set>
                                      <p:cBhvr>
                                        <p:cTn id="12" dur="1" fill="hold">
                                          <p:stCondLst>
                                            <p:cond delay="499"/>
                                          </p:stCondLst>
                                        </p:cTn>
                                        <p:tgtEl>
                                          <p:spTgt spid="52531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25320"/>
                                        </p:tgtEl>
                                      </p:cBhvr>
                                    </p:animEffect>
                                    <p:set>
                                      <p:cBhvr>
                                        <p:cTn id="17" dur="1" fill="hold">
                                          <p:stCondLst>
                                            <p:cond delay="499"/>
                                          </p:stCondLst>
                                        </p:cTn>
                                        <p:tgtEl>
                                          <p:spTgt spid="52532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25323"/>
                                        </p:tgtEl>
                                      </p:cBhvr>
                                    </p:animEffect>
                                    <p:set>
                                      <p:cBhvr>
                                        <p:cTn id="22" dur="1" fill="hold">
                                          <p:stCondLst>
                                            <p:cond delay="499"/>
                                          </p:stCondLst>
                                        </p:cTn>
                                        <p:tgtEl>
                                          <p:spTgt spid="52532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525322"/>
                                        </p:tgtEl>
                                      </p:cBhvr>
                                    </p:animEffect>
                                    <p:set>
                                      <p:cBhvr>
                                        <p:cTn id="27" dur="1" fill="hold">
                                          <p:stCondLst>
                                            <p:cond delay="499"/>
                                          </p:stCondLst>
                                        </p:cTn>
                                        <p:tgtEl>
                                          <p:spTgt spid="52532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525324"/>
                                        </p:tgtEl>
                                      </p:cBhvr>
                                    </p:animEffect>
                                    <p:set>
                                      <p:cBhvr>
                                        <p:cTn id="32" dur="1" fill="hold">
                                          <p:stCondLst>
                                            <p:cond delay="499"/>
                                          </p:stCondLst>
                                        </p:cTn>
                                        <p:tgtEl>
                                          <p:spTgt spid="52532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525317"/>
                                        </p:tgtEl>
                                      </p:cBhvr>
                                    </p:animEffect>
                                    <p:set>
                                      <p:cBhvr>
                                        <p:cTn id="37" dur="1" fill="hold">
                                          <p:stCondLst>
                                            <p:cond delay="499"/>
                                          </p:stCondLst>
                                        </p:cTn>
                                        <p:tgtEl>
                                          <p:spTgt spid="52531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525316"/>
                                        </p:tgtEl>
                                      </p:cBhvr>
                                    </p:animEffect>
                                    <p:set>
                                      <p:cBhvr>
                                        <p:cTn id="42" dur="1" fill="hold">
                                          <p:stCondLst>
                                            <p:cond delay="499"/>
                                          </p:stCondLst>
                                        </p:cTn>
                                        <p:tgtEl>
                                          <p:spTgt spid="52531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525315"/>
                                        </p:tgtEl>
                                      </p:cBhvr>
                                    </p:animEffect>
                                    <p:set>
                                      <p:cBhvr>
                                        <p:cTn id="47" dur="1" fill="hold">
                                          <p:stCondLst>
                                            <p:cond delay="499"/>
                                          </p:stCondLst>
                                        </p:cTn>
                                        <p:tgtEl>
                                          <p:spTgt spid="525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5" grpId="0" animBg="1"/>
      <p:bldP spid="525316" grpId="0" animBg="1"/>
      <p:bldP spid="525317" grpId="0" animBg="1"/>
      <p:bldP spid="525318" grpId="0" animBg="1"/>
      <p:bldP spid="525319" grpId="0" animBg="1"/>
      <p:bldP spid="525320" grpId="0" animBg="1"/>
      <p:bldP spid="525322" grpId="0" animBg="1"/>
      <p:bldP spid="525323" grpId="0" animBg="1"/>
      <p:bldP spid="5253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ctrTitle"/>
          </p:nvPr>
        </p:nvSpPr>
        <p:spPr>
          <a:xfrm>
            <a:off x="0" y="533400"/>
            <a:ext cx="9144000" cy="609600"/>
          </a:xfrm>
        </p:spPr>
        <p:txBody>
          <a:bodyPr/>
          <a:lstStyle/>
          <a:p>
            <a:pPr algn="ctr" eaLnBrk="1" hangingPunct="1"/>
            <a:r>
              <a:rPr lang="en-US" sz="3600" b="1" dirty="0">
                <a:latin typeface="Helvetica" charset="0"/>
              </a:rPr>
              <a:t>A Literal Kingdom for David</a:t>
            </a:r>
            <a:r>
              <a:rPr lang="fr-FR" altLang="ja-JP" sz="3600" b="1" dirty="0">
                <a:latin typeface="Helvetica" charset="0"/>
              </a:rPr>
              <a:t>'</a:t>
            </a:r>
            <a:r>
              <a:rPr lang="en-US" altLang="ja-JP" sz="3600" b="1" dirty="0">
                <a:latin typeface="Helvetica" charset="0"/>
              </a:rPr>
              <a:t>s Line</a:t>
            </a:r>
            <a:endParaRPr lang="en-US" dirty="0">
              <a:latin typeface="Helvetica" charset="0"/>
            </a:endParaRPr>
          </a:p>
        </p:txBody>
      </p:sp>
      <p:sp>
        <p:nvSpPr>
          <p:cNvPr id="129026" name="Rectangle 3"/>
          <p:cNvSpPr>
            <a:spLocks noChangeArrowheads="1"/>
          </p:cNvSpPr>
          <p:nvPr/>
        </p:nvSpPr>
        <p:spPr bwMode="auto">
          <a:xfrm>
            <a:off x="381000" y="1371600"/>
            <a:ext cx="87630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76238" indent="-376238" eaLnBrk="1" hangingPunct="1">
              <a:spcBef>
                <a:spcPct val="20000"/>
              </a:spcBef>
              <a:buClr>
                <a:schemeClr val="folHlink"/>
              </a:buClr>
              <a:buSzPct val="75000"/>
              <a:buFont typeface="Arial" charset="0"/>
              <a:buAutoNum type="arabicPeriod"/>
              <a:defRPr/>
            </a:pPr>
            <a:r>
              <a:rPr lang="en-US" b="1" dirty="0">
                <a:effectLst>
                  <a:glow rad="152400">
                    <a:schemeClr val="accent1"/>
                  </a:glow>
                </a:effectLst>
                <a:latin typeface="Helvetica" charset="0"/>
              </a:rPr>
              <a:t>Ordinary language for </a:t>
            </a:r>
            <a:r>
              <a:rPr lang="en-US" altLang="ja-JP" b="1" dirty="0">
                <a:effectLst>
                  <a:glow rad="152400">
                    <a:schemeClr val="accent1"/>
                  </a:glow>
                </a:effectLst>
                <a:latin typeface="Helvetica" charset="0"/>
              </a:rPr>
              <a:t>"kingdom" is used</a:t>
            </a:r>
          </a:p>
          <a:p>
            <a:pPr marL="376238" indent="-376238" eaLnBrk="1" hangingPunct="1">
              <a:spcBef>
                <a:spcPct val="20000"/>
              </a:spcBef>
              <a:buClr>
                <a:schemeClr val="folHlink"/>
              </a:buClr>
              <a:buSzPct val="75000"/>
              <a:buFont typeface="Arial" charset="0"/>
              <a:buAutoNum type="arabicPeriod"/>
              <a:defRPr/>
            </a:pPr>
            <a:r>
              <a:rPr lang="en-US" b="1" dirty="0">
                <a:effectLst>
                  <a:glow rad="152400">
                    <a:schemeClr val="accent1"/>
                  </a:glow>
                </a:effectLst>
                <a:latin typeface="Helvetica" charset="0"/>
              </a:rPr>
              <a:t>Prophets interpreted the kingdom literally</a:t>
            </a:r>
          </a:p>
          <a:p>
            <a:pPr marL="376238" indent="-376238" eaLnBrk="1" hangingPunct="1">
              <a:spcBef>
                <a:spcPct val="20000"/>
              </a:spcBef>
              <a:buClr>
                <a:schemeClr val="folHlink"/>
              </a:buClr>
              <a:buSzPct val="75000"/>
              <a:buFont typeface="Arial" charset="0"/>
              <a:buAutoNum type="arabicPeriod"/>
              <a:defRPr/>
            </a:pPr>
            <a:r>
              <a:rPr lang="en-US" b="1" dirty="0">
                <a:effectLst>
                  <a:glow rad="152400">
                    <a:schemeClr val="accent1"/>
                  </a:glow>
                </a:effectLst>
                <a:latin typeface="Helvetica" charset="0"/>
              </a:rPr>
              <a:t>Israel interpreted the kingdom literally</a:t>
            </a:r>
          </a:p>
          <a:p>
            <a:pPr marL="376238" indent="-376238" eaLnBrk="1" hangingPunct="1">
              <a:spcBef>
                <a:spcPct val="20000"/>
              </a:spcBef>
              <a:buClr>
                <a:schemeClr val="folHlink"/>
              </a:buClr>
              <a:buSzPct val="75000"/>
              <a:buFont typeface="Arial" charset="0"/>
              <a:buAutoNum type="arabicPeriod"/>
              <a:defRPr/>
            </a:pPr>
            <a:r>
              <a:rPr lang="en-US" b="1" dirty="0">
                <a:effectLst>
                  <a:glow rad="152400">
                    <a:schemeClr val="accent1"/>
                  </a:glow>
                </a:effectLst>
                <a:latin typeface="Helvetica" charset="0"/>
              </a:rPr>
              <a:t>586 BC kingdom overthrown is the same kind</a:t>
            </a:r>
          </a:p>
          <a:p>
            <a:pPr marL="376238" indent="-376238" eaLnBrk="1" hangingPunct="1">
              <a:spcBef>
                <a:spcPct val="20000"/>
              </a:spcBef>
              <a:buClr>
                <a:schemeClr val="folHlink"/>
              </a:buClr>
              <a:buSzPct val="75000"/>
              <a:buFont typeface="Arial" charset="0"/>
              <a:buAutoNum type="arabicPeriod"/>
              <a:defRPr/>
            </a:pPr>
            <a:r>
              <a:rPr lang="en-US" b="1" dirty="0">
                <a:effectLst>
                  <a:glow rad="152400">
                    <a:schemeClr val="accent1"/>
                  </a:glow>
                </a:effectLst>
                <a:latin typeface="Helvetica" charset="0"/>
              </a:rPr>
              <a:t>The Davidic Covenant relates only to Israel</a:t>
            </a:r>
          </a:p>
          <a:p>
            <a:pPr marL="376238" indent="-376238" eaLnBrk="1" hangingPunct="1">
              <a:spcBef>
                <a:spcPct val="20000"/>
              </a:spcBef>
              <a:buClr>
                <a:schemeClr val="folHlink"/>
              </a:buClr>
              <a:buSzPct val="75000"/>
              <a:buFont typeface="Arial" charset="0"/>
              <a:buAutoNum type="arabicPeriod"/>
              <a:defRPr/>
            </a:pPr>
            <a:r>
              <a:rPr lang="en-US" b="1" dirty="0">
                <a:effectLst>
                  <a:glow rad="152400">
                    <a:schemeClr val="accent1"/>
                  </a:glow>
                </a:effectLst>
                <a:latin typeface="Helvetica" charset="0"/>
              </a:rPr>
              <a:t>David saw the covenant applying only to Israel</a:t>
            </a:r>
          </a:p>
          <a:p>
            <a:pPr marL="376238" indent="-376238" eaLnBrk="1" hangingPunct="1">
              <a:spcBef>
                <a:spcPct val="20000"/>
              </a:spcBef>
              <a:buClr>
                <a:schemeClr val="folHlink"/>
              </a:buClr>
              <a:buSzPct val="75000"/>
              <a:buFont typeface="Arial" charset="0"/>
              <a:buAutoNum type="arabicPeriod"/>
              <a:defRPr/>
            </a:pPr>
            <a:r>
              <a:rPr lang="en-US" b="1" dirty="0">
                <a:effectLst>
                  <a:glow rad="152400">
                    <a:schemeClr val="accent1"/>
                  </a:glow>
                </a:effectLst>
                <a:latin typeface="Helvetica" charset="0"/>
              </a:rPr>
              <a:t>Portions have been fulfilled literally</a:t>
            </a:r>
          </a:p>
          <a:p>
            <a:pPr marL="376238" indent="-376238" eaLnBrk="1" hangingPunct="1">
              <a:spcBef>
                <a:spcPct val="20000"/>
              </a:spcBef>
              <a:buClr>
                <a:schemeClr val="folHlink"/>
              </a:buClr>
              <a:buSzPct val="75000"/>
              <a:buFont typeface="Arial" charset="0"/>
              <a:buAutoNum type="arabicPeriod"/>
              <a:defRPr/>
            </a:pPr>
            <a:r>
              <a:rPr lang="en-US" b="1" dirty="0">
                <a:effectLst>
                  <a:glow rad="152400">
                    <a:schemeClr val="accent1"/>
                  </a:glow>
                </a:effectLst>
                <a:latin typeface="Helvetica" charset="0"/>
              </a:rPr>
              <a:t>David</a:t>
            </a:r>
            <a:r>
              <a:rPr lang="fr-FR" altLang="ja-JP" b="1" dirty="0">
                <a:effectLst>
                  <a:glow rad="152400">
                    <a:schemeClr val="accent1"/>
                  </a:glow>
                </a:effectLst>
                <a:latin typeface="Helvetica" charset="0"/>
              </a:rPr>
              <a:t>'</a:t>
            </a:r>
            <a:r>
              <a:rPr lang="en-US" altLang="ja-JP" b="1" dirty="0">
                <a:effectLst>
                  <a:glow rad="152400">
                    <a:schemeClr val="accent1"/>
                  </a:glow>
                </a:effectLst>
                <a:latin typeface="Helvetica" charset="0"/>
              </a:rPr>
              <a:t>s throne is not related to Christ</a:t>
            </a:r>
            <a:r>
              <a:rPr lang="fr-FR" altLang="ja-JP" b="1" dirty="0">
                <a:effectLst>
                  <a:glow rad="152400">
                    <a:schemeClr val="accent1"/>
                  </a:glow>
                </a:effectLst>
                <a:latin typeface="Helvetica" charset="0"/>
              </a:rPr>
              <a:t>'</a:t>
            </a:r>
            <a:r>
              <a:rPr lang="en-US" altLang="ja-JP" b="1" dirty="0">
                <a:effectLst>
                  <a:glow rad="152400">
                    <a:schemeClr val="accent1"/>
                  </a:glow>
                </a:effectLst>
                <a:latin typeface="Helvetica" charset="0"/>
              </a:rPr>
              <a:t>s present session in heaven</a:t>
            </a:r>
          </a:p>
          <a:p>
            <a:pPr marL="376238" indent="-376238" eaLnBrk="1" hangingPunct="1">
              <a:spcBef>
                <a:spcPct val="20000"/>
              </a:spcBef>
              <a:buClr>
                <a:schemeClr val="folHlink"/>
              </a:buClr>
              <a:buSzPct val="75000"/>
              <a:buFont typeface="Arial" charset="0"/>
              <a:buAutoNum type="arabicPeriod"/>
              <a:defRPr/>
            </a:pPr>
            <a:r>
              <a:rPr lang="en-US" b="1" dirty="0">
                <a:effectLst>
                  <a:glow rad="152400">
                    <a:schemeClr val="accent1"/>
                  </a:glow>
                </a:effectLst>
                <a:latin typeface="Helvetica" charset="0"/>
              </a:rPr>
              <a:t>John, Jesus, the 12, and the 70 all offered Israel a literal kingdom (Matt. 3:11; 4:17; 10:7; Luke 10:1, 9)</a:t>
            </a:r>
          </a:p>
        </p:txBody>
      </p:sp>
      <p:sp>
        <p:nvSpPr>
          <p:cNvPr id="129027" name="Text Box 4"/>
          <p:cNvSpPr txBox="1">
            <a:spLocks noChangeArrowheads="1"/>
          </p:cNvSpPr>
          <p:nvPr/>
        </p:nvSpPr>
        <p:spPr bwMode="auto">
          <a:xfrm>
            <a:off x="8137525" y="47625"/>
            <a:ext cx="963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22-23</a:t>
            </a: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2126387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Future (Eschatology)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7859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ctrTitle"/>
          </p:nvPr>
        </p:nvSpPr>
        <p:spPr>
          <a:xfrm>
            <a:off x="457200" y="304800"/>
            <a:ext cx="7772400" cy="1219200"/>
          </a:xfrm>
        </p:spPr>
        <p:txBody>
          <a:bodyPr/>
          <a:lstStyle/>
          <a:p>
            <a:pPr eaLnBrk="1" hangingPunct="1"/>
            <a:r>
              <a:rPr lang="en-US">
                <a:latin typeface="PerryGothic Regular" charset="0"/>
              </a:rPr>
              <a:t>Revelation 20:1-3 </a:t>
            </a:r>
            <a:r>
              <a:rPr lang="en-US" sz="1800">
                <a:latin typeface="PerryGothic Regular" charset="0"/>
              </a:rPr>
              <a:t>(NAU)</a:t>
            </a:r>
            <a:endParaRPr lang="en-US">
              <a:latin typeface="PerryGothic Regular" charset="0"/>
            </a:endParaRPr>
          </a:p>
        </p:txBody>
      </p:sp>
      <p:sp>
        <p:nvSpPr>
          <p:cNvPr id="92162" name="Rectangle 4"/>
          <p:cNvSpPr>
            <a:spLocks noChangeArrowheads="1"/>
          </p:cNvSpPr>
          <p:nvPr/>
        </p:nvSpPr>
        <p:spPr bwMode="auto">
          <a:xfrm>
            <a:off x="609600" y="1752600"/>
            <a:ext cx="8001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chemeClr val="tx1"/>
              </a:buClr>
              <a:buSzPct val="80000"/>
              <a:buFont typeface="Wingdings" charset="0"/>
              <a:buNone/>
            </a:pPr>
            <a:r>
              <a:rPr lang="en-US" sz="3000" b="1" baseline="30000"/>
              <a:t>1</a:t>
            </a:r>
            <a:r>
              <a:rPr lang="en-US" sz="3000" b="1"/>
              <a:t>Then I saw an angel coming down from heaven, holding the key of the abyss and a great chain in his hand. </a:t>
            </a:r>
            <a:r>
              <a:rPr lang="en-US" sz="3000" b="1" baseline="30000"/>
              <a:t>2</a:t>
            </a:r>
            <a:r>
              <a:rPr lang="en-US" sz="3000" b="1"/>
              <a:t>And he laid hold of the dragon, the serpent of old, who is the devil and Satan, and bound him for a thousand years; </a:t>
            </a:r>
            <a:r>
              <a:rPr lang="en-US" sz="3000" b="1" baseline="30000"/>
              <a:t>3</a:t>
            </a:r>
            <a:r>
              <a:rPr lang="en-US" sz="3000" b="1"/>
              <a:t>and he threw him into the abyss, and shut it and sealed it over him, so that he would not deceive the nations any longer, until the thousand years were completed; after these things he must be released for a short time.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ctrTitle"/>
          </p:nvPr>
        </p:nvSpPr>
        <p:spPr>
          <a:xfrm>
            <a:off x="457200" y="304800"/>
            <a:ext cx="7772400" cy="1219200"/>
          </a:xfrm>
        </p:spPr>
        <p:txBody>
          <a:bodyPr/>
          <a:lstStyle/>
          <a:p>
            <a:pPr eaLnBrk="1" hangingPunct="1"/>
            <a:r>
              <a:rPr lang="en-US">
                <a:latin typeface="PerryGothic Regular" charset="0"/>
              </a:rPr>
              <a:t>Revelation 20:4 </a:t>
            </a:r>
            <a:r>
              <a:rPr lang="en-US" sz="1800">
                <a:latin typeface="PerryGothic Regular" charset="0"/>
              </a:rPr>
              <a:t>(NAU)</a:t>
            </a:r>
          </a:p>
        </p:txBody>
      </p:sp>
      <p:sp>
        <p:nvSpPr>
          <p:cNvPr id="94210" name="Rectangle 4"/>
          <p:cNvSpPr>
            <a:spLocks noChangeArrowheads="1"/>
          </p:cNvSpPr>
          <p:nvPr/>
        </p:nvSpPr>
        <p:spPr bwMode="auto">
          <a:xfrm>
            <a:off x="457200" y="1828800"/>
            <a:ext cx="80772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chemeClr val="tx1"/>
              </a:buClr>
              <a:buSzPct val="80000"/>
              <a:buFont typeface="Wingdings" charset="0"/>
              <a:buNone/>
            </a:pPr>
            <a:r>
              <a:rPr lang="en-US" sz="3000" b="1" baseline="30000"/>
              <a:t>4</a:t>
            </a:r>
            <a:r>
              <a:rPr lang="en-US" sz="3000" b="1"/>
              <a:t>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thousand years.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ctrTitle"/>
          </p:nvPr>
        </p:nvSpPr>
        <p:spPr>
          <a:xfrm>
            <a:off x="457200" y="304800"/>
            <a:ext cx="7772400" cy="1219200"/>
          </a:xfrm>
        </p:spPr>
        <p:txBody>
          <a:bodyPr/>
          <a:lstStyle/>
          <a:p>
            <a:pPr eaLnBrk="1" hangingPunct="1"/>
            <a:r>
              <a:rPr lang="en-US">
                <a:latin typeface="PerryGothic Regular" charset="0"/>
              </a:rPr>
              <a:t>Revelation 20:5-6 </a:t>
            </a:r>
            <a:r>
              <a:rPr lang="en-US" sz="1800">
                <a:latin typeface="PerryGothic Regular" charset="0"/>
              </a:rPr>
              <a:t>(NAU)</a:t>
            </a:r>
          </a:p>
        </p:txBody>
      </p:sp>
      <p:sp>
        <p:nvSpPr>
          <p:cNvPr id="96258" name="Rectangle 4"/>
          <p:cNvSpPr>
            <a:spLocks noChangeArrowheads="1"/>
          </p:cNvSpPr>
          <p:nvPr/>
        </p:nvSpPr>
        <p:spPr bwMode="auto">
          <a:xfrm>
            <a:off x="457200" y="1905000"/>
            <a:ext cx="80772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chemeClr val="tx1"/>
              </a:buClr>
              <a:buSzPct val="80000"/>
              <a:buFont typeface="Wingdings" charset="0"/>
              <a:buNone/>
            </a:pPr>
            <a:r>
              <a:rPr lang="en-US" sz="3000" b="1" baseline="30000"/>
              <a:t>5</a:t>
            </a:r>
            <a:r>
              <a:rPr lang="en-US" sz="3000" b="1"/>
              <a:t>The rest of the dead did not come to life until the thousand years were completed. This is the first resurrection. </a:t>
            </a:r>
            <a:r>
              <a:rPr lang="en-US" sz="3000" b="1" baseline="30000"/>
              <a:t>6</a:t>
            </a:r>
            <a:r>
              <a:rPr lang="en-US" sz="3000" b="1"/>
              <a:t>Blessed and holy is the one who has a part in the first resurrection; over these the second death has no power, but they will be priests of God and of Christ and will reign with Him for a thousand years.</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BBE0E3"/>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9144000" cy="6858000"/>
          </a:xfrm>
          <a:prstGeom prst="rect">
            <a:avLst/>
          </a:prstGeom>
          <a:gradFill rotWithShape="0">
            <a:gsLst>
              <a:gs pos="0">
                <a:srgbClr val="333399"/>
              </a:gs>
              <a:gs pos="100000">
                <a:srgbClr val="181847"/>
              </a:gs>
            </a:gsLst>
            <a:path path="shape">
              <a:fillToRect l="50000" t="50000" r="50000" b="50000"/>
            </a:path>
          </a:gradFill>
          <a:ln w="9360">
            <a:solidFill>
              <a:srgbClr val="000000"/>
            </a:solidFill>
            <a:miter lim="800000"/>
            <a:headEnd/>
            <a:tailEnd/>
          </a:ln>
          <a:effectLst>
            <a:outerShdw dist="36147" dir="2700000" algn="ctr" rotWithShape="0">
              <a:srgbClr val="808080">
                <a:alpha val="75014"/>
              </a:srgbClr>
            </a:outerShdw>
          </a:effectLst>
        </p:spPr>
        <p:txBody>
          <a:bodyPr wrap="none" anchor="ctr"/>
          <a:lstStyle/>
          <a:p>
            <a:pPr defTabSz="449263" eaLnBrk="1" hangingPunct="1">
              <a:lnSpc>
                <a:spcPct val="93000"/>
              </a:lnSpc>
              <a:buClr>
                <a:srgbClr val="FFFFFF"/>
              </a:buClr>
              <a:buSzPct val="100000"/>
              <a:buFont typeface="Arial" charset="0"/>
              <a:buNone/>
              <a:defRPr/>
            </a:pPr>
            <a:endParaRPr lang="en-SG" sz="2000">
              <a:solidFill>
                <a:srgbClr val="FFFFFF"/>
              </a:solidFill>
              <a:effectLst>
                <a:outerShdw blurRad="38100" dist="38100" dir="2700000" algn="tl">
                  <a:srgbClr val="000000">
                    <a:alpha val="43137"/>
                  </a:srgbClr>
                </a:outerShdw>
              </a:effectLst>
              <a:latin typeface="Arial"/>
              <a:ea typeface="ＭＳ Ｐゴシック"/>
              <a:cs typeface="Arial"/>
            </a:endParaRPr>
          </a:p>
        </p:txBody>
      </p:sp>
      <p:sp>
        <p:nvSpPr>
          <p:cNvPr id="28674" name="Line 2"/>
          <p:cNvSpPr>
            <a:spLocks noChangeShapeType="1"/>
          </p:cNvSpPr>
          <p:nvPr/>
        </p:nvSpPr>
        <p:spPr bwMode="auto">
          <a:xfrm>
            <a:off x="1447800" y="4114800"/>
            <a:ext cx="6705600" cy="1588"/>
          </a:xfrm>
          <a:prstGeom prst="line">
            <a:avLst/>
          </a:prstGeom>
          <a:noFill/>
          <a:ln w="76320">
            <a:solidFill>
              <a:srgbClr val="FF0000"/>
            </a:solidFill>
            <a:miter lim="800000"/>
            <a:headEnd/>
            <a:tailEnd type="triangle" w="med" len="med"/>
          </a:ln>
          <a:effectLst>
            <a:outerShdw dist="36147" dir="2700000" algn="ctr" rotWithShape="0">
              <a:srgbClr val="808080">
                <a:alpha val="75014"/>
              </a:srgbClr>
            </a:outerShdw>
          </a:effectLst>
        </p:spPr>
        <p:txBody>
          <a:bodyPr/>
          <a:lstStyle/>
          <a:p>
            <a:pPr defTabSz="449263" eaLnBrk="1" hangingPunct="1">
              <a:lnSpc>
                <a:spcPct val="93000"/>
              </a:lnSpc>
              <a:buClr>
                <a:srgbClr val="FFFFFF"/>
              </a:buClr>
              <a:buSzPct val="100000"/>
              <a:buFont typeface="Arial" charset="0"/>
              <a:buNone/>
              <a:defRPr/>
            </a:pPr>
            <a:endParaRPr lang="en-SG" sz="2000">
              <a:solidFill>
                <a:srgbClr val="FFFFFF"/>
              </a:solidFill>
              <a:effectLst>
                <a:outerShdw blurRad="38100" dist="38100" dir="2700000" algn="tl">
                  <a:srgbClr val="000000">
                    <a:alpha val="43137"/>
                  </a:srgbClr>
                </a:outerShdw>
              </a:effectLst>
              <a:latin typeface="Arial"/>
              <a:ea typeface="ＭＳ Ｐゴシック"/>
              <a:cs typeface="Arial"/>
            </a:endParaRPr>
          </a:p>
        </p:txBody>
      </p:sp>
      <p:sp>
        <p:nvSpPr>
          <p:cNvPr id="28675" name="Line 3"/>
          <p:cNvSpPr>
            <a:spLocks noChangeShapeType="1"/>
          </p:cNvSpPr>
          <p:nvPr/>
        </p:nvSpPr>
        <p:spPr bwMode="auto">
          <a:xfrm>
            <a:off x="7126288" y="2638425"/>
            <a:ext cx="1587" cy="1371600"/>
          </a:xfrm>
          <a:prstGeom prst="line">
            <a:avLst/>
          </a:prstGeom>
          <a:noFill/>
          <a:ln w="38160">
            <a:solidFill>
              <a:srgbClr val="00CCFF"/>
            </a:solidFill>
            <a:miter lim="800000"/>
            <a:headEnd/>
            <a:tailEnd type="triangle" w="med" len="med"/>
          </a:ln>
          <a:effectLst>
            <a:outerShdw dist="36147" dir="2700000" algn="ctr" rotWithShape="0">
              <a:srgbClr val="808080">
                <a:alpha val="75014"/>
              </a:srgbClr>
            </a:outerShdw>
          </a:effectLst>
        </p:spPr>
        <p:txBody>
          <a:bodyPr/>
          <a:lstStyle/>
          <a:p>
            <a:pPr defTabSz="449263" eaLnBrk="1" hangingPunct="1">
              <a:lnSpc>
                <a:spcPct val="93000"/>
              </a:lnSpc>
              <a:buClr>
                <a:srgbClr val="FFFFFF"/>
              </a:buClr>
              <a:buSzPct val="100000"/>
              <a:buFont typeface="Arial" charset="0"/>
              <a:buNone/>
              <a:defRPr/>
            </a:pPr>
            <a:endParaRPr lang="en-SG" sz="2000">
              <a:solidFill>
                <a:srgbClr val="FFFFFF"/>
              </a:solidFill>
              <a:effectLst>
                <a:outerShdw blurRad="38100" dist="38100" dir="2700000" algn="tl">
                  <a:srgbClr val="000000">
                    <a:alpha val="43137"/>
                  </a:srgbClr>
                </a:outerShdw>
              </a:effectLst>
              <a:latin typeface="Arial"/>
              <a:ea typeface="ＭＳ Ｐゴシック"/>
              <a:cs typeface="Arial"/>
            </a:endParaRPr>
          </a:p>
        </p:txBody>
      </p:sp>
      <p:sp>
        <p:nvSpPr>
          <p:cNvPr id="28676" name="Text Box 4"/>
          <p:cNvSpPr txBox="1">
            <a:spLocks noChangeArrowheads="1"/>
          </p:cNvSpPr>
          <p:nvPr/>
        </p:nvSpPr>
        <p:spPr bwMode="auto">
          <a:xfrm rot="-5400000">
            <a:off x="-681831" y="3745707"/>
            <a:ext cx="3133725" cy="649287"/>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FFFFFF"/>
              </a:buClr>
              <a:buSzPct val="100000"/>
              <a:buFont typeface="Times New Roman" charset="0"/>
              <a:buNone/>
              <a:defRPr/>
            </a:pPr>
            <a:r>
              <a:rPr lang="en-GB" sz="3600" b="1">
                <a:solidFill>
                  <a:srgbClr val="FFFFFF"/>
                </a:solidFill>
                <a:effectLst>
                  <a:outerShdw blurRad="38100" dist="38100" dir="2700000" algn="tl">
                    <a:srgbClr val="000000"/>
                  </a:outerShdw>
                </a:effectLst>
                <a:cs typeface="Arial" charset="0"/>
              </a:rPr>
              <a:t>Church Age</a:t>
            </a:r>
          </a:p>
        </p:txBody>
      </p:sp>
      <p:sp>
        <p:nvSpPr>
          <p:cNvPr id="28677" name="Text Box 5"/>
          <p:cNvSpPr txBox="1">
            <a:spLocks noChangeArrowheads="1"/>
          </p:cNvSpPr>
          <p:nvPr/>
        </p:nvSpPr>
        <p:spPr bwMode="auto">
          <a:xfrm rot="5400000" flipH="1">
            <a:off x="5851526" y="3898900"/>
            <a:ext cx="4951412" cy="649287"/>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FFCC00"/>
              </a:buClr>
              <a:buSzPct val="100000"/>
              <a:buFont typeface="Times New Roman" charset="0"/>
              <a:buNone/>
              <a:defRPr/>
            </a:pPr>
            <a:r>
              <a:rPr lang="en-GB" sz="3600" b="1">
                <a:solidFill>
                  <a:srgbClr val="FFCC00"/>
                </a:solidFill>
                <a:effectLst>
                  <a:outerShdw blurRad="38100" dist="38100" dir="2700000" algn="tl">
                    <a:srgbClr val="000000"/>
                  </a:outerShdw>
                </a:effectLst>
                <a:cs typeface="Arial" charset="0"/>
              </a:rPr>
              <a:t>Eternal Kingdom</a:t>
            </a:r>
          </a:p>
        </p:txBody>
      </p:sp>
      <p:sp>
        <p:nvSpPr>
          <p:cNvPr id="28678" name="Text Box 6"/>
          <p:cNvSpPr txBox="1">
            <a:spLocks noChangeArrowheads="1"/>
          </p:cNvSpPr>
          <p:nvPr/>
        </p:nvSpPr>
        <p:spPr bwMode="auto">
          <a:xfrm>
            <a:off x="6019800" y="1295400"/>
            <a:ext cx="2057400" cy="1201738"/>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00CCFF"/>
              </a:buClr>
              <a:buSzPct val="100000"/>
              <a:buFont typeface="Times New Roman" charset="0"/>
              <a:buNone/>
              <a:defRPr/>
            </a:pPr>
            <a:r>
              <a:rPr lang="en-GB" sz="3600" b="1">
                <a:solidFill>
                  <a:srgbClr val="00CCFF"/>
                </a:solidFill>
                <a:effectLst>
                  <a:outerShdw blurRad="38100" dist="38100" dir="2700000" algn="tl">
                    <a:srgbClr val="000000"/>
                  </a:outerShdw>
                </a:effectLst>
                <a:cs typeface="Arial" charset="0"/>
              </a:rPr>
              <a:t>Second Coming</a:t>
            </a:r>
          </a:p>
        </p:txBody>
      </p:sp>
      <p:sp>
        <p:nvSpPr>
          <p:cNvPr id="28679" name="Text Box 7"/>
          <p:cNvSpPr txBox="1">
            <a:spLocks noChangeArrowheads="1"/>
          </p:cNvSpPr>
          <p:nvPr/>
        </p:nvSpPr>
        <p:spPr bwMode="auto">
          <a:xfrm>
            <a:off x="1828800" y="2971800"/>
            <a:ext cx="3733800" cy="1763713"/>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lnSpc>
                <a:spcPct val="80000"/>
              </a:lnSpc>
              <a:spcBef>
                <a:spcPts val="2500"/>
              </a:spcBef>
              <a:buClr>
                <a:srgbClr val="FFFFFF"/>
              </a:buClr>
              <a:buSzPct val="100000"/>
              <a:buFont typeface="Times New Roman" charset="0"/>
              <a:buNone/>
              <a:defRPr/>
            </a:pPr>
            <a:r>
              <a:rPr lang="en-GB" sz="3600" b="1">
                <a:solidFill>
                  <a:srgbClr val="FFFFFF"/>
                </a:solidFill>
                <a:effectLst>
                  <a:outerShdw blurRad="38100" dist="38100" dir="2700000" algn="tl">
                    <a:srgbClr val="000000"/>
                  </a:outerShdw>
                </a:effectLst>
                <a:cs typeface="Arial" charset="0"/>
              </a:rPr>
              <a:t>Spiritual reign of Christ</a:t>
            </a:r>
          </a:p>
          <a:p>
            <a:pPr algn="ctr" defTabSz="449263" eaLnBrk="1" hangingPunct="1">
              <a:lnSpc>
                <a:spcPct val="80000"/>
              </a:lnSpc>
              <a:spcBef>
                <a:spcPts val="2500"/>
              </a:spcBef>
              <a:buClr>
                <a:srgbClr val="FFFFFF"/>
              </a:buClr>
              <a:buSzPct val="100000"/>
              <a:buFont typeface="Times New Roman" charset="0"/>
              <a:buNone/>
              <a:defRPr/>
            </a:pPr>
            <a:r>
              <a:rPr lang="en-GB" sz="3600" b="1">
                <a:solidFill>
                  <a:srgbClr val="FFFFFF"/>
                </a:solidFill>
                <a:effectLst>
                  <a:outerShdw blurRad="38100" dist="38100" dir="2700000" algn="tl">
                    <a:srgbClr val="000000"/>
                  </a:outerShdw>
                </a:effectLst>
                <a:cs typeface="Arial" charset="0"/>
              </a:rPr>
              <a:t>Tribulations</a:t>
            </a:r>
          </a:p>
        </p:txBody>
      </p:sp>
      <p:sp>
        <p:nvSpPr>
          <p:cNvPr id="28680" name="Rectangle 8"/>
          <p:cNvSpPr>
            <a:spLocks noChangeArrowheads="1"/>
          </p:cNvSpPr>
          <p:nvPr/>
        </p:nvSpPr>
        <p:spPr bwMode="auto">
          <a:xfrm>
            <a:off x="533400" y="2286000"/>
            <a:ext cx="5410200" cy="3657600"/>
          </a:xfrm>
          <a:prstGeom prst="rect">
            <a:avLst/>
          </a:prstGeom>
          <a:noFill/>
          <a:ln w="38160">
            <a:solidFill>
              <a:srgbClr val="BBE0E3"/>
            </a:solidFill>
            <a:miter lim="800000"/>
            <a:headEnd/>
            <a:tailEnd/>
          </a:ln>
          <a:effectLst>
            <a:outerShdw dist="36147" dir="2700000" algn="ctr" rotWithShape="0">
              <a:srgbClr val="808080">
                <a:alpha val="75014"/>
              </a:srgbClr>
            </a:outerShdw>
          </a:effectLst>
        </p:spPr>
        <p:txBody>
          <a:bodyPr wrap="none" anchor="ctr"/>
          <a:lstStyle/>
          <a:p>
            <a:pPr defTabSz="449263" eaLnBrk="1" hangingPunct="1">
              <a:lnSpc>
                <a:spcPct val="93000"/>
              </a:lnSpc>
              <a:buClr>
                <a:srgbClr val="FFFFFF"/>
              </a:buClr>
              <a:buSzPct val="100000"/>
              <a:buFont typeface="Arial" charset="0"/>
              <a:buNone/>
              <a:defRPr/>
            </a:pPr>
            <a:endParaRPr lang="en-SG" sz="2000">
              <a:solidFill>
                <a:srgbClr val="FFFFFF"/>
              </a:solidFill>
              <a:effectLst>
                <a:outerShdw blurRad="38100" dist="38100" dir="2700000" algn="tl">
                  <a:srgbClr val="000000">
                    <a:alpha val="43137"/>
                  </a:srgbClr>
                </a:outerShdw>
              </a:effectLst>
              <a:latin typeface="Arial"/>
              <a:ea typeface="ＭＳ Ｐゴシック"/>
              <a:cs typeface="Arial"/>
            </a:endParaRPr>
          </a:p>
        </p:txBody>
      </p:sp>
      <p:sp>
        <p:nvSpPr>
          <p:cNvPr id="28681" name="Text Box 9"/>
          <p:cNvSpPr txBox="1">
            <a:spLocks noChangeArrowheads="1"/>
          </p:cNvSpPr>
          <p:nvPr/>
        </p:nvSpPr>
        <p:spPr bwMode="auto">
          <a:xfrm rot="5400000">
            <a:off x="5876132" y="5123656"/>
            <a:ext cx="2514600" cy="649287"/>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spcBef>
                <a:spcPts val="2500"/>
              </a:spcBef>
              <a:buClr>
                <a:srgbClr val="FF0066"/>
              </a:buClr>
              <a:buSzPct val="100000"/>
              <a:buFont typeface="Times New Roman" charset="0"/>
              <a:buNone/>
              <a:defRPr/>
            </a:pPr>
            <a:r>
              <a:rPr lang="en-GB" sz="3600" b="1" dirty="0">
                <a:solidFill>
                  <a:srgbClr val="FFFF00"/>
                </a:solidFill>
                <a:effectLst>
                  <a:outerShdw blurRad="38100" dist="38100" dir="2700000" algn="tl">
                    <a:srgbClr val="000000"/>
                  </a:outerShdw>
                </a:effectLst>
                <a:cs typeface="Arial" charset="0"/>
              </a:rPr>
              <a:t>Judgment</a:t>
            </a:r>
          </a:p>
        </p:txBody>
      </p:sp>
      <p:sp>
        <p:nvSpPr>
          <p:cNvPr id="317452" name="Text Box 11"/>
          <p:cNvSpPr txBox="1">
            <a:spLocks noChangeArrowheads="1"/>
          </p:cNvSpPr>
          <p:nvPr/>
        </p:nvSpPr>
        <p:spPr bwMode="auto">
          <a:xfrm>
            <a:off x="8440626" y="95250"/>
            <a:ext cx="524099" cy="463846"/>
          </a:xfrm>
          <a:prstGeom prst="rect">
            <a:avLst/>
          </a:prstGeom>
          <a:noFill/>
          <a:ln w="9525">
            <a:noFill/>
            <a:round/>
            <a:headEnd/>
            <a:tailEnd/>
          </a:ln>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FFFFFF"/>
              </a:buClr>
              <a:buSzPct val="100000"/>
              <a:buFont typeface="Times New Roman" charset="0"/>
              <a:buNone/>
              <a:defRPr/>
            </a:pPr>
            <a:r>
              <a:rPr lang="en-GB" b="1" dirty="0">
                <a:solidFill>
                  <a:srgbClr val="FFFFFF"/>
                </a:solidFill>
                <a:cs typeface="Arial" charset="0"/>
              </a:rPr>
              <a:t>27</a:t>
            </a:r>
            <a:endParaRPr lang="en-GB" sz="2000" b="1" dirty="0">
              <a:solidFill>
                <a:srgbClr val="FFFFFF"/>
              </a:solidFill>
              <a:cs typeface="Arial" charset="0"/>
            </a:endParaRPr>
          </a:p>
        </p:txBody>
      </p:sp>
      <p:sp>
        <p:nvSpPr>
          <p:cNvPr id="13" name="Title 12"/>
          <p:cNvSpPr>
            <a:spLocks noGrp="1"/>
          </p:cNvSpPr>
          <p:nvPr>
            <p:ph type="title" idx="4294967295"/>
          </p:nvPr>
        </p:nvSpPr>
        <p:spPr>
          <a:xfrm>
            <a:off x="838200" y="304800"/>
            <a:ext cx="7770813" cy="990600"/>
          </a:xfrm>
        </p:spPr>
        <p:txBody>
          <a:bodyPr/>
          <a:lstStyle/>
          <a:p>
            <a:pPr>
              <a:defRPr/>
            </a:pPr>
            <a:r>
              <a:rPr lang="en-US" sz="4000" b="1">
                <a:solidFill>
                  <a:srgbClr val="FFFFFF"/>
                </a:solidFill>
                <a:effectLst>
                  <a:outerShdw blurRad="38100" dist="38100" dir="2700000" algn="tl">
                    <a:srgbClr val="000000"/>
                  </a:outerShdw>
                </a:effectLst>
                <a:latin typeface="Arial" charset="0"/>
                <a:ea typeface="ＭＳ Ｐゴシック" charset="0"/>
                <a:cs typeface="Arial" charset="0"/>
              </a:rPr>
              <a:t>Amillennialism</a:t>
            </a:r>
            <a:r>
              <a:rPr lang="en-US">
                <a:latin typeface="Times New Roman" charset="0"/>
                <a:ea typeface="ＭＳ Ｐゴシック" charset="0"/>
                <a:cs typeface="ＭＳ Ｐゴシック" charset="0"/>
              </a:rPr>
              <a:t> </a:t>
            </a:r>
          </a:p>
        </p:txBody>
      </p:sp>
    </p:spTree>
    <p:extLst>
      <p:ext uri="{BB962C8B-B14F-4D97-AF65-F5344CB8AC3E}">
        <p14:creationId xmlns:p14="http://schemas.microsoft.com/office/powerpoint/2010/main" val="8422493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ppt_x</p:attrName>
                                        </p:attrNameLst>
                                      </p:cBhvr>
                                      <p:tavLst>
                                        <p:tav tm="100000">
                                          <p:val>
                                            <p:strVal val="0-#ppt_w/2"/>
                                          </p:val>
                                        </p:tav>
                                        <p:tav>
                                          <p:val>
                                            <p:strVal val="#ppt_x"/>
                                          </p:val>
                                        </p:tav>
                                      </p:tavLst>
                                    </p:anim>
                                    <p:anim calcmode="lin" valueType="num">
                                      <p:cBhvr>
                                        <p:cTn id="8" dur="500" fill="hold"/>
                                        <p:tgtEl>
                                          <p:spTgt spid="28676"/>
                                        </p:tgtEl>
                                        <p:attrNameLst>
                                          <p:attrName>ppt_y</p:attrName>
                                        </p:attrNameLst>
                                      </p:cBhvr>
                                      <p:tavLst>
                                        <p:tav tm="100000">
                                          <p:val>
                                            <p:strVal val="#ppt_y"/>
                                          </p:val>
                                        </p:tav>
                                        <p:tav>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0"/>
                                  </p:stCondLst>
                                  <p:childTnLst>
                                    <p:set>
                                      <p:cBhvr additive="repl">
                                        <p:cTn id="11" dur="1" fill="hold">
                                          <p:stCondLst>
                                            <p:cond delay="0"/>
                                          </p:stCondLst>
                                        </p:cTn>
                                        <p:tgtEl>
                                          <p:spTgt spid="28680"/>
                                        </p:tgtEl>
                                        <p:attrNameLst>
                                          <p:attrName>style.visibility</p:attrName>
                                        </p:attrNameLst>
                                      </p:cBhvr>
                                      <p:to>
                                        <p:strVal val="visible"/>
                                      </p:to>
                                    </p:set>
                                    <p:anim calcmode="lin" valueType="num">
                                      <p:cBhvr>
                                        <p:cTn id="12" dur="500" fill="hold"/>
                                        <p:tgtEl>
                                          <p:spTgt spid="28680"/>
                                        </p:tgtEl>
                                        <p:attrNameLst>
                                          <p:attrName>ppt_x</p:attrName>
                                        </p:attrNameLst>
                                      </p:cBhvr>
                                      <p:tavLst>
                                        <p:tav tm="100000">
                                          <p:val>
                                            <p:strVal val="0-#ppt_w/2"/>
                                          </p:val>
                                        </p:tav>
                                        <p:tav>
                                          <p:val>
                                            <p:strVal val="#ppt_x"/>
                                          </p:val>
                                        </p:tav>
                                      </p:tavLst>
                                    </p:anim>
                                    <p:anim calcmode="lin" valueType="num">
                                      <p:cBhvr>
                                        <p:cTn id="13" dur="500" fill="hold"/>
                                        <p:tgtEl>
                                          <p:spTgt spid="28680"/>
                                        </p:tgtEl>
                                        <p:attrNameLst>
                                          <p:attrName>ppt_y</p:attrName>
                                        </p:attrNameLst>
                                      </p:cBhvr>
                                      <p:tavLst>
                                        <p:tav tm="100000">
                                          <p:val>
                                            <p:strVal val="#ppt_y"/>
                                          </p:val>
                                        </p:tav>
                                        <p:tav>
                                          <p:val>
                                            <p:strVal val="#ppt_y"/>
                                          </p:val>
                                        </p:tav>
                                      </p:tavLst>
                                    </p:anim>
                                  </p:childTnLst>
                                </p:cTn>
                              </p:par>
                            </p:childTnLst>
                          </p:cTn>
                        </p:par>
                        <p:par>
                          <p:cTn id="14" fill="hold" nodeType="afterGroup">
                            <p:stCondLst>
                              <p:cond delay="3000"/>
                            </p:stCondLst>
                            <p:childTnLst>
                              <p:par>
                                <p:cTn id="15" presetID="22" presetClass="entr" presetSubtype="8" fill="hold" nodeType="afterEffect">
                                  <p:stCondLst>
                                    <p:cond delay="0"/>
                                  </p:stCondLst>
                                  <p:childTnLst>
                                    <p:set>
                                      <p:cBhvr additive="repl">
                                        <p:cTn id="16" dur="1" fill="hold">
                                          <p:stCondLst>
                                            <p:cond delay="0"/>
                                          </p:stCondLst>
                                        </p:cTn>
                                        <p:tgtEl>
                                          <p:spTgt spid="28674"/>
                                        </p:tgtEl>
                                        <p:attrNameLst>
                                          <p:attrName>style.visibility</p:attrName>
                                        </p:attrNameLst>
                                      </p:cBhvr>
                                      <p:to>
                                        <p:strVal val="visible"/>
                                      </p:to>
                                    </p:set>
                                    <p:animEffect transition="in" filter="wipe(left)">
                                      <p:cBhvr additive="repl">
                                        <p:cTn id="17" dur="500"/>
                                        <p:tgtEl>
                                          <p:spTgt spid="28674"/>
                                        </p:tgtEl>
                                      </p:cBhvr>
                                    </p:animEffect>
                                  </p:childTnLst>
                                </p:cTn>
                              </p:par>
                            </p:childTnLst>
                          </p:cTn>
                        </p:par>
                        <p:par>
                          <p:cTn id="18" fill="hold" nodeType="afterGroup">
                            <p:stCondLst>
                              <p:cond delay="4500"/>
                            </p:stCondLst>
                            <p:childTnLst>
                              <p:par>
                                <p:cTn id="19" presetID="17" presetClass="entr" presetSubtype="8" fill="hold" nodeType="afterEffect">
                                  <p:stCondLst>
                                    <p:cond delay="0"/>
                                  </p:stCondLst>
                                  <p:childTnLst>
                                    <p:set>
                                      <p:cBhvr additive="repl">
                                        <p:cTn id="20" dur="1" fill="hold">
                                          <p:stCondLst>
                                            <p:cond delay="0"/>
                                          </p:stCondLst>
                                        </p:cTn>
                                        <p:tgtEl>
                                          <p:spTgt spid="28679"/>
                                        </p:tgtEl>
                                        <p:attrNameLst>
                                          <p:attrName>style.visibility</p:attrName>
                                        </p:attrNameLst>
                                      </p:cBhvr>
                                      <p:to>
                                        <p:strVal val="visible"/>
                                      </p:to>
                                    </p:set>
                                    <p:anim calcmode="lin" valueType="num">
                                      <p:cBhvr additive="repl">
                                        <p:cTn id="21" dur="500" fill="hold"/>
                                        <p:tgtEl>
                                          <p:spTgt spid="28679"/>
                                        </p:tgtEl>
                                        <p:attrNameLst>
                                          <p:attrName>ppt_x</p:attrName>
                                        </p:attrNameLst>
                                      </p:cBhvr>
                                      <p:tavLst>
                                        <p:tav tm="100000">
                                          <p:val>
                                            <p:strVal val="#ppt_x-#ppt_w/2"/>
                                          </p:val>
                                        </p:tav>
                                        <p:tav>
                                          <p:val>
                                            <p:strVal val="#ppt_x"/>
                                          </p:val>
                                        </p:tav>
                                      </p:tavLst>
                                    </p:anim>
                                    <p:anim calcmode="lin" valueType="num">
                                      <p:cBhvr additive="repl">
                                        <p:cTn id="22" dur="500" fill="hold"/>
                                        <p:tgtEl>
                                          <p:spTgt spid="28679"/>
                                        </p:tgtEl>
                                        <p:attrNameLst>
                                          <p:attrName>ppt_y</p:attrName>
                                        </p:attrNameLst>
                                      </p:cBhvr>
                                      <p:tavLst>
                                        <p:tav tm="100000">
                                          <p:val>
                                            <p:strVal val="#ppt_y"/>
                                          </p:val>
                                        </p:tav>
                                        <p:tav>
                                          <p:val>
                                            <p:strVal val="#ppt_y"/>
                                          </p:val>
                                        </p:tav>
                                      </p:tavLst>
                                    </p:anim>
                                    <p:anim calcmode="lin" valueType="num">
                                      <p:cBhvr additive="repl">
                                        <p:cTn id="23" dur="500" fill="hold"/>
                                        <p:tgtEl>
                                          <p:spTgt spid="28679"/>
                                        </p:tgtEl>
                                        <p:attrNameLst>
                                          <p:attrName>ppt_w</p:attrName>
                                        </p:attrNameLst>
                                      </p:cBhvr>
                                      <p:tavLst>
                                        <p:tav tm="100000">
                                          <p:val>
                                            <p:fltVal val="0"/>
                                          </p:val>
                                        </p:tav>
                                        <p:tav>
                                          <p:val>
                                            <p:strVal val="#ppt_w"/>
                                          </p:val>
                                        </p:tav>
                                      </p:tavLst>
                                    </p:anim>
                                    <p:anim calcmode="lin" valueType="num">
                                      <p:cBhvr additive="repl">
                                        <p:cTn id="24" dur="500" fill="hold"/>
                                        <p:tgtEl>
                                          <p:spTgt spid="28679"/>
                                        </p:tgtEl>
                                        <p:attrNameLst>
                                          <p:attrName>ppt_h</p:attrName>
                                        </p:attrNameLst>
                                      </p:cBhvr>
                                      <p:tavLst>
                                        <p:tav tm="100000">
                                          <p:val>
                                            <p:strVal val="#ppt_h"/>
                                          </p:val>
                                        </p:tav>
                                        <p:tav>
                                          <p:val>
                                            <p:strVal val="#ppt_h"/>
                                          </p:val>
                                        </p:tav>
                                      </p:tavLst>
                                    </p:anim>
                                  </p:childTnLst>
                                </p:cTn>
                              </p:par>
                            </p:childTnLst>
                          </p:cTn>
                        </p:par>
                        <p:par>
                          <p:cTn id="25" fill="hold" nodeType="afterGroup">
                            <p:stCondLst>
                              <p:cond delay="7000"/>
                            </p:stCondLst>
                            <p:childTnLst>
                              <p:par>
                                <p:cTn id="26" presetID="2" presetClass="entr" presetSubtype="1" fill="hold" nodeType="afterEffect">
                                  <p:stCondLst>
                                    <p:cond delay="0"/>
                                  </p:stCondLst>
                                  <p:childTnLst>
                                    <p:set>
                                      <p:cBhvr additive="repl">
                                        <p:cTn id="27" dur="1" fill="hold">
                                          <p:stCondLst>
                                            <p:cond delay="0"/>
                                          </p:stCondLst>
                                        </p:cTn>
                                        <p:tgtEl>
                                          <p:spTgt spid="28678"/>
                                        </p:tgtEl>
                                        <p:attrNameLst>
                                          <p:attrName>style.visibility</p:attrName>
                                        </p:attrNameLst>
                                      </p:cBhvr>
                                      <p:to>
                                        <p:strVal val="visible"/>
                                      </p:to>
                                    </p:set>
                                    <p:anim calcmode="lin" valueType="num">
                                      <p:cBhvr>
                                        <p:cTn id="28" dur="500" fill="hold"/>
                                        <p:tgtEl>
                                          <p:spTgt spid="28678"/>
                                        </p:tgtEl>
                                        <p:attrNameLst>
                                          <p:attrName>ppt_x</p:attrName>
                                        </p:attrNameLst>
                                      </p:cBhvr>
                                      <p:tavLst>
                                        <p:tav tm="100000">
                                          <p:val>
                                            <p:strVal val="#ppt_x"/>
                                          </p:val>
                                        </p:tav>
                                        <p:tav>
                                          <p:val>
                                            <p:strVal val="#ppt_x"/>
                                          </p:val>
                                        </p:tav>
                                      </p:tavLst>
                                    </p:anim>
                                    <p:anim calcmode="lin" valueType="num">
                                      <p:cBhvr>
                                        <p:cTn id="29" dur="500" fill="hold"/>
                                        <p:tgtEl>
                                          <p:spTgt spid="28678"/>
                                        </p:tgtEl>
                                        <p:attrNameLst>
                                          <p:attrName>ppt_y</p:attrName>
                                        </p:attrNameLst>
                                      </p:cBhvr>
                                      <p:tavLst>
                                        <p:tav tm="100000">
                                          <p:val>
                                            <p:strVal val="0-#ppt_h/2"/>
                                          </p:val>
                                        </p:tav>
                                        <p:tav>
                                          <p:val>
                                            <p:strVal val="#ppt_y"/>
                                          </p:val>
                                        </p:tav>
                                      </p:tavLst>
                                    </p:anim>
                                  </p:childTnLst>
                                </p:cTn>
                              </p:par>
                            </p:childTnLst>
                          </p:cTn>
                        </p:par>
                        <p:par>
                          <p:cTn id="30" fill="hold" nodeType="afterGroup">
                            <p:stCondLst>
                              <p:cond delay="12500"/>
                            </p:stCondLst>
                            <p:childTnLst>
                              <p:par>
                                <p:cTn id="31" presetID="2" presetClass="entr" presetSubtype="1" fill="hold" nodeType="afterEffect">
                                  <p:stCondLst>
                                    <p:cond delay="0"/>
                                  </p:stCondLst>
                                  <p:childTnLst>
                                    <p:set>
                                      <p:cBhvr additive="repl">
                                        <p:cTn id="32" dur="1" fill="hold">
                                          <p:stCondLst>
                                            <p:cond delay="0"/>
                                          </p:stCondLst>
                                        </p:cTn>
                                        <p:tgtEl>
                                          <p:spTgt spid="28675"/>
                                        </p:tgtEl>
                                        <p:attrNameLst>
                                          <p:attrName>style.visibility</p:attrName>
                                        </p:attrNameLst>
                                      </p:cBhvr>
                                      <p:to>
                                        <p:strVal val="visible"/>
                                      </p:to>
                                    </p:set>
                                    <p:anim calcmode="lin" valueType="num">
                                      <p:cBhvr>
                                        <p:cTn id="33" dur="500" fill="hold"/>
                                        <p:tgtEl>
                                          <p:spTgt spid="28675"/>
                                        </p:tgtEl>
                                        <p:attrNameLst>
                                          <p:attrName>ppt_x</p:attrName>
                                        </p:attrNameLst>
                                      </p:cBhvr>
                                      <p:tavLst>
                                        <p:tav tm="100000">
                                          <p:val>
                                            <p:strVal val="#ppt_x"/>
                                          </p:val>
                                        </p:tav>
                                        <p:tav>
                                          <p:val>
                                            <p:strVal val="#ppt_x"/>
                                          </p:val>
                                        </p:tav>
                                      </p:tavLst>
                                    </p:anim>
                                    <p:anim calcmode="lin" valueType="num">
                                      <p:cBhvr>
                                        <p:cTn id="34" dur="500" fill="hold"/>
                                        <p:tgtEl>
                                          <p:spTgt spid="28675"/>
                                        </p:tgtEl>
                                        <p:attrNameLst>
                                          <p:attrName>ppt_y</p:attrName>
                                        </p:attrNameLst>
                                      </p:cBhvr>
                                      <p:tavLst>
                                        <p:tav tm="100000">
                                          <p:val>
                                            <p:strVal val="0-#ppt_h/2"/>
                                          </p:val>
                                        </p:tav>
                                        <p:tav>
                                          <p:val>
                                            <p:strVal val="#ppt_y"/>
                                          </p:val>
                                        </p:tav>
                                      </p:tavLst>
                                    </p:anim>
                                  </p:childTnLst>
                                </p:cTn>
                              </p:par>
                            </p:childTnLst>
                          </p:cTn>
                        </p:par>
                        <p:par>
                          <p:cTn id="35" fill="hold" nodeType="afterGroup">
                            <p:stCondLst>
                              <p:cond delay="13000"/>
                            </p:stCondLst>
                            <p:childTnLst>
                              <p:par>
                                <p:cTn id="36" presetID="2" presetClass="entr" presetSubtype="4" fill="hold" nodeType="afterEffect">
                                  <p:stCondLst>
                                    <p:cond delay="0"/>
                                  </p:stCondLst>
                                  <p:childTnLst>
                                    <p:set>
                                      <p:cBhvr additive="repl">
                                        <p:cTn id="37" dur="1" fill="hold">
                                          <p:stCondLst>
                                            <p:cond delay="0"/>
                                          </p:stCondLst>
                                        </p:cTn>
                                        <p:tgtEl>
                                          <p:spTgt spid="28681"/>
                                        </p:tgtEl>
                                        <p:attrNameLst>
                                          <p:attrName>style.visibility</p:attrName>
                                        </p:attrNameLst>
                                      </p:cBhvr>
                                      <p:to>
                                        <p:strVal val="visible"/>
                                      </p:to>
                                    </p:set>
                                    <p:anim calcmode="lin" valueType="num">
                                      <p:cBhvr>
                                        <p:cTn id="38" dur="500" fill="hold"/>
                                        <p:tgtEl>
                                          <p:spTgt spid="28681"/>
                                        </p:tgtEl>
                                        <p:attrNameLst>
                                          <p:attrName>ppt_x</p:attrName>
                                        </p:attrNameLst>
                                      </p:cBhvr>
                                      <p:tavLst>
                                        <p:tav tm="100000">
                                          <p:val>
                                            <p:strVal val="#ppt_x"/>
                                          </p:val>
                                        </p:tav>
                                        <p:tav>
                                          <p:val>
                                            <p:strVal val="#ppt_x"/>
                                          </p:val>
                                        </p:tav>
                                      </p:tavLst>
                                    </p:anim>
                                    <p:anim calcmode="lin" valueType="num">
                                      <p:cBhvr>
                                        <p:cTn id="39" dur="500" fill="hold"/>
                                        <p:tgtEl>
                                          <p:spTgt spid="28681"/>
                                        </p:tgtEl>
                                        <p:attrNameLst>
                                          <p:attrName>ppt_y</p:attrName>
                                        </p:attrNameLst>
                                      </p:cBhvr>
                                      <p:tavLst>
                                        <p:tav tm="100000">
                                          <p:val>
                                            <p:strVal val="1+#ppt_h/2"/>
                                          </p:val>
                                        </p:tav>
                                        <p:tav>
                                          <p:val>
                                            <p:strVal val="#ppt_y"/>
                                          </p:val>
                                        </p:tav>
                                      </p:tavLst>
                                    </p:anim>
                                  </p:childTnLst>
                                </p:cTn>
                              </p:par>
                            </p:childTnLst>
                          </p:cTn>
                        </p:par>
                        <p:par>
                          <p:cTn id="40" fill="hold" nodeType="afterGroup">
                            <p:stCondLst>
                              <p:cond delay="14500"/>
                            </p:stCondLst>
                            <p:childTnLst>
                              <p:par>
                                <p:cTn id="41" presetID="2" presetClass="entr" presetSubtype="2" fill="hold" nodeType="afterEffect">
                                  <p:stCondLst>
                                    <p:cond delay="0"/>
                                  </p:stCondLst>
                                  <p:childTnLst>
                                    <p:set>
                                      <p:cBhvr additive="repl">
                                        <p:cTn id="42" dur="1" fill="hold">
                                          <p:stCondLst>
                                            <p:cond delay="0"/>
                                          </p:stCondLst>
                                        </p:cTn>
                                        <p:tgtEl>
                                          <p:spTgt spid="28677"/>
                                        </p:tgtEl>
                                        <p:attrNameLst>
                                          <p:attrName>style.visibility</p:attrName>
                                        </p:attrNameLst>
                                      </p:cBhvr>
                                      <p:to>
                                        <p:strVal val="visible"/>
                                      </p:to>
                                    </p:set>
                                    <p:anim calcmode="lin" valueType="num">
                                      <p:cBhvr>
                                        <p:cTn id="43" dur="500" fill="hold"/>
                                        <p:tgtEl>
                                          <p:spTgt spid="28677"/>
                                        </p:tgtEl>
                                        <p:attrNameLst>
                                          <p:attrName>ppt_x</p:attrName>
                                        </p:attrNameLst>
                                      </p:cBhvr>
                                      <p:tavLst>
                                        <p:tav tm="100000">
                                          <p:val>
                                            <p:strVal val="1+#ppt_w/2"/>
                                          </p:val>
                                        </p:tav>
                                        <p:tav>
                                          <p:val>
                                            <p:strVal val="#ppt_x"/>
                                          </p:val>
                                        </p:tav>
                                      </p:tavLst>
                                    </p:anim>
                                    <p:anim calcmode="lin" valueType="num">
                                      <p:cBhvr>
                                        <p:cTn id="44" dur="500" fill="hold"/>
                                        <p:tgtEl>
                                          <p:spTgt spid="28677"/>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5E4700"/>
            </a:gs>
            <a:gs pos="100000">
              <a:srgbClr val="CC9900"/>
            </a:gs>
          </a:gsLst>
          <a:path path="shape">
            <a:fillToRect l="50000" t="50000" r="50000" b="50000"/>
          </a:path>
        </a:gradFill>
        <a:effectLst/>
      </p:bgPr>
    </p:bg>
    <p:spTree>
      <p:nvGrpSpPr>
        <p:cNvPr id="1" name=""/>
        <p:cNvGrpSpPr/>
        <p:nvPr/>
      </p:nvGrpSpPr>
      <p:grpSpPr>
        <a:xfrm>
          <a:off x="0" y="0"/>
          <a:ext cx="0" cy="0"/>
          <a:chOff x="0" y="0"/>
          <a:chExt cx="0" cy="0"/>
        </a:xfrm>
      </p:grpSpPr>
      <p:sp>
        <p:nvSpPr>
          <p:cNvPr id="622594" name="Rectangle 1"/>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360">
            <a:solidFill>
              <a:srgbClr val="000000"/>
            </a:solidFill>
            <a:miter lim="800000"/>
            <a:headEnd/>
            <a:tailEnd/>
          </a:ln>
          <a:effectLst>
            <a:outerShdw dist="36147" dir="2700000" algn="ctr" rotWithShape="0">
              <a:srgbClr val="808080">
                <a:alpha val="75014"/>
              </a:srgbClr>
            </a:outerShdw>
          </a:effectLst>
        </p:spPr>
        <p:txBody>
          <a:bodyPr wrap="none" anchor="ctr"/>
          <a:lstStyle/>
          <a:p>
            <a:pPr defTabSz="449263" eaLnBrk="1" hangingPunct="1">
              <a:lnSpc>
                <a:spcPct val="93000"/>
              </a:lnSpc>
              <a:buClr>
                <a:srgbClr val="FFFFFF"/>
              </a:buClr>
              <a:buSzPct val="100000"/>
              <a:buFont typeface="Arial" charset="0"/>
              <a:buNone/>
            </a:pPr>
            <a:endParaRPr lang="en-US">
              <a:solidFill>
                <a:srgbClr val="FFFFFF"/>
              </a:solidFill>
              <a:cs typeface="Arial" charset="0"/>
            </a:endParaRPr>
          </a:p>
        </p:txBody>
      </p:sp>
      <p:sp>
        <p:nvSpPr>
          <p:cNvPr id="29698" name="Line 2"/>
          <p:cNvSpPr>
            <a:spLocks noChangeShapeType="1"/>
          </p:cNvSpPr>
          <p:nvPr/>
        </p:nvSpPr>
        <p:spPr bwMode="auto">
          <a:xfrm flipV="1">
            <a:off x="1979613" y="4116388"/>
            <a:ext cx="6029325" cy="33337"/>
          </a:xfrm>
          <a:prstGeom prst="line">
            <a:avLst/>
          </a:prstGeom>
          <a:noFill/>
          <a:ln w="76320">
            <a:solidFill>
              <a:srgbClr val="FF0000"/>
            </a:solidFill>
            <a:miter lim="800000"/>
            <a:headEnd/>
            <a:tailEnd type="triangle" w="med" len="med"/>
          </a:ln>
          <a:effectLst>
            <a:outerShdw dist="36147" dir="2700000" algn="ctr" rotWithShape="0">
              <a:srgbClr val="808080">
                <a:alpha val="75014"/>
              </a:srgbClr>
            </a:outerShdw>
          </a:effectLst>
          <a:extLst>
            <a:ext uri="{909E8E84-426E-40dd-AFC4-6F175D3DCCD1}">
              <a14:hiddenFill xmlns:a14="http://schemas.microsoft.com/office/drawing/2010/main" xmlns="">
                <a:noFill/>
              </a14:hiddenFill>
            </a:ext>
          </a:extLst>
        </p:spPr>
        <p:txBody>
          <a:bodyPr/>
          <a:lstStyle/>
          <a:p>
            <a:pPr defTabSz="449263" eaLnBrk="1" hangingPunct="1"/>
            <a:endParaRPr lang="en-US">
              <a:solidFill>
                <a:srgbClr val="FFFFFF"/>
              </a:solidFill>
            </a:endParaRPr>
          </a:p>
        </p:txBody>
      </p:sp>
      <p:sp>
        <p:nvSpPr>
          <p:cNvPr id="29699" name="Line 3"/>
          <p:cNvSpPr>
            <a:spLocks noChangeShapeType="1"/>
          </p:cNvSpPr>
          <p:nvPr/>
        </p:nvSpPr>
        <p:spPr bwMode="auto">
          <a:xfrm>
            <a:off x="7126288" y="2638425"/>
            <a:ext cx="1587" cy="1371600"/>
          </a:xfrm>
          <a:prstGeom prst="line">
            <a:avLst/>
          </a:prstGeom>
          <a:noFill/>
          <a:ln w="38160">
            <a:solidFill>
              <a:srgbClr val="00CCFF"/>
            </a:solidFill>
            <a:miter lim="800000"/>
            <a:headEnd/>
            <a:tailEnd type="triangle" w="med" len="med"/>
          </a:ln>
          <a:effectLst>
            <a:outerShdw dist="36147" dir="2700000" algn="ctr" rotWithShape="0">
              <a:srgbClr val="808080">
                <a:alpha val="75014"/>
              </a:srgbClr>
            </a:outerShdw>
          </a:effectLst>
          <a:extLst>
            <a:ext uri="{909E8E84-426E-40dd-AFC4-6F175D3DCCD1}">
              <a14:hiddenFill xmlns:a14="http://schemas.microsoft.com/office/drawing/2010/main" xmlns="">
                <a:noFill/>
              </a14:hiddenFill>
            </a:ext>
          </a:extLst>
        </p:spPr>
        <p:txBody>
          <a:bodyPr/>
          <a:lstStyle/>
          <a:p>
            <a:pPr defTabSz="449263" eaLnBrk="1" hangingPunct="1"/>
            <a:endParaRPr lang="en-US">
              <a:solidFill>
                <a:srgbClr val="FFFFFF"/>
              </a:solidFill>
            </a:endParaRPr>
          </a:p>
        </p:txBody>
      </p:sp>
      <p:sp>
        <p:nvSpPr>
          <p:cNvPr id="29700" name="Text Box 4"/>
          <p:cNvSpPr txBox="1">
            <a:spLocks noChangeArrowheads="1"/>
          </p:cNvSpPr>
          <p:nvPr/>
        </p:nvSpPr>
        <p:spPr bwMode="auto">
          <a:xfrm rot="-5400000">
            <a:off x="37307" y="3647281"/>
            <a:ext cx="2495550"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lnSpc>
                <a:spcPct val="80000"/>
              </a:lnSpc>
              <a:spcBef>
                <a:spcPts val="2500"/>
              </a:spcBef>
              <a:buClr>
                <a:srgbClr val="FFFFFF"/>
              </a:buClr>
              <a:buSzPct val="100000"/>
              <a:buFont typeface="Times New Roman" charset="0"/>
              <a:buNone/>
            </a:pPr>
            <a:r>
              <a:rPr lang="en-GB" sz="4000" b="1">
                <a:solidFill>
                  <a:srgbClr val="FFFFFF"/>
                </a:solidFill>
                <a:cs typeface="Arial" charset="0"/>
              </a:rPr>
              <a:t>Church Age</a:t>
            </a:r>
          </a:p>
        </p:txBody>
      </p:sp>
      <p:sp>
        <p:nvSpPr>
          <p:cNvPr id="29701" name="Text Box 5"/>
          <p:cNvSpPr txBox="1">
            <a:spLocks noChangeArrowheads="1"/>
          </p:cNvSpPr>
          <p:nvPr/>
        </p:nvSpPr>
        <p:spPr bwMode="auto">
          <a:xfrm>
            <a:off x="6019800" y="1295400"/>
            <a:ext cx="22098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00CCFF"/>
              </a:buClr>
              <a:buSzPct val="100000"/>
              <a:buFont typeface="Times New Roman" charset="0"/>
              <a:buNone/>
            </a:pPr>
            <a:r>
              <a:rPr lang="en-GB" sz="4000" b="1">
                <a:solidFill>
                  <a:srgbClr val="00CCFF"/>
                </a:solidFill>
                <a:cs typeface="Arial" charset="0"/>
              </a:rPr>
              <a:t>Second Coming</a:t>
            </a:r>
          </a:p>
        </p:txBody>
      </p:sp>
      <p:sp>
        <p:nvSpPr>
          <p:cNvPr id="29702" name="Text Box 6"/>
          <p:cNvSpPr txBox="1">
            <a:spLocks noChangeArrowheads="1"/>
          </p:cNvSpPr>
          <p:nvPr/>
        </p:nvSpPr>
        <p:spPr bwMode="auto">
          <a:xfrm>
            <a:off x="1828800" y="2971800"/>
            <a:ext cx="3733800" cy="191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lnSpc>
                <a:spcPct val="80000"/>
              </a:lnSpc>
              <a:spcBef>
                <a:spcPts val="2500"/>
              </a:spcBef>
              <a:buClr>
                <a:srgbClr val="FFFFFF"/>
              </a:buClr>
              <a:buSzPct val="100000"/>
              <a:buFont typeface="Times New Roman" charset="0"/>
              <a:buNone/>
            </a:pPr>
            <a:r>
              <a:rPr lang="en-GB" sz="4000" b="1">
                <a:solidFill>
                  <a:srgbClr val="FFFFFF"/>
                </a:solidFill>
                <a:cs typeface="Arial" charset="0"/>
              </a:rPr>
              <a:t>Golden Age      of the Gospel</a:t>
            </a:r>
          </a:p>
          <a:p>
            <a:pPr algn="ctr" defTabSz="449263" eaLnBrk="1" hangingPunct="1">
              <a:lnSpc>
                <a:spcPct val="80000"/>
              </a:lnSpc>
              <a:spcBef>
                <a:spcPts val="2500"/>
              </a:spcBef>
              <a:buClr>
                <a:srgbClr val="FFFFFF"/>
              </a:buClr>
              <a:buSzPct val="100000"/>
              <a:buFont typeface="Times New Roman" charset="0"/>
              <a:buNone/>
            </a:pPr>
            <a:r>
              <a:rPr lang="en-GB" sz="4000" b="1">
                <a:solidFill>
                  <a:srgbClr val="FFFFFF"/>
                </a:solidFill>
                <a:cs typeface="Arial" charset="0"/>
              </a:rPr>
              <a:t>Tribulations</a:t>
            </a:r>
          </a:p>
        </p:txBody>
      </p:sp>
      <p:sp>
        <p:nvSpPr>
          <p:cNvPr id="29703" name="Text Box 7"/>
          <p:cNvSpPr txBox="1">
            <a:spLocks noChangeArrowheads="1"/>
          </p:cNvSpPr>
          <p:nvPr/>
        </p:nvSpPr>
        <p:spPr bwMode="auto">
          <a:xfrm rot="5400000" flipH="1">
            <a:off x="5856287" y="3876676"/>
            <a:ext cx="4951413" cy="70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FFCC00"/>
              </a:buClr>
              <a:buSzPct val="100000"/>
              <a:buFont typeface="Times New Roman" charset="0"/>
              <a:buNone/>
            </a:pPr>
            <a:r>
              <a:rPr lang="en-GB" sz="4000" b="1">
                <a:solidFill>
                  <a:srgbClr val="FFCC00"/>
                </a:solidFill>
                <a:cs typeface="Arial" charset="0"/>
              </a:rPr>
              <a:t>Eternal Kingdom</a:t>
            </a:r>
          </a:p>
        </p:txBody>
      </p:sp>
      <p:sp>
        <p:nvSpPr>
          <p:cNvPr id="29704" name="Text Box 8"/>
          <p:cNvSpPr txBox="1">
            <a:spLocks noChangeArrowheads="1"/>
          </p:cNvSpPr>
          <p:nvPr/>
        </p:nvSpPr>
        <p:spPr bwMode="auto">
          <a:xfrm rot="5400000">
            <a:off x="5826125" y="5168900"/>
            <a:ext cx="2667000"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spcBef>
                <a:spcPts val="2500"/>
              </a:spcBef>
              <a:buClr>
                <a:srgbClr val="FF0066"/>
              </a:buClr>
              <a:buSzPct val="100000"/>
              <a:buFont typeface="Times New Roman" charset="0"/>
              <a:buNone/>
            </a:pPr>
            <a:r>
              <a:rPr lang="en-GB" sz="4000" b="1" dirty="0">
                <a:solidFill>
                  <a:srgbClr val="FFFF00"/>
                </a:solidFill>
                <a:cs typeface="Arial" charset="0"/>
              </a:rPr>
              <a:t>Judgment</a:t>
            </a:r>
          </a:p>
        </p:txBody>
      </p:sp>
      <p:sp>
        <p:nvSpPr>
          <p:cNvPr id="29705" name="AutoShape 9"/>
          <p:cNvSpPr>
            <a:spLocks noChangeArrowheads="1"/>
          </p:cNvSpPr>
          <p:nvPr/>
        </p:nvSpPr>
        <p:spPr bwMode="auto">
          <a:xfrm rot="5400000">
            <a:off x="1215232" y="1456531"/>
            <a:ext cx="4121150" cy="5329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41 w 21600"/>
              <a:gd name="T13" fmla="*/ 3741 h 21600"/>
              <a:gd name="T14" fmla="*/ 17859 w 21600"/>
              <a:gd name="T15" fmla="*/ 17859 h 21600"/>
            </a:gdLst>
            <a:ahLst/>
            <a:cxnLst>
              <a:cxn ang="T8">
                <a:pos x="T0" y="T1"/>
              </a:cxn>
              <a:cxn ang="T9">
                <a:pos x="T2" y="T3"/>
              </a:cxn>
              <a:cxn ang="T10">
                <a:pos x="T4" y="T5"/>
              </a:cxn>
              <a:cxn ang="T11">
                <a:pos x="T6" y="T7"/>
              </a:cxn>
            </a:cxnLst>
            <a:rect l="T12" t="T13" r="T14" b="T15"/>
            <a:pathLst>
              <a:path w="21600" h="21600">
                <a:moveTo>
                  <a:pt x="0" y="0"/>
                </a:moveTo>
                <a:lnTo>
                  <a:pt x="3882" y="21600"/>
                </a:lnTo>
                <a:lnTo>
                  <a:pt x="17718" y="21600"/>
                </a:lnTo>
                <a:lnTo>
                  <a:pt x="21600" y="0"/>
                </a:lnTo>
                <a:lnTo>
                  <a:pt x="0" y="0"/>
                </a:lnTo>
                <a:close/>
              </a:path>
            </a:pathLst>
          </a:custGeom>
          <a:noFill/>
          <a:ln w="38160">
            <a:solidFill>
              <a:srgbClr val="BBE0E3"/>
            </a:solidFill>
            <a:miter lim="800000"/>
            <a:headEnd/>
            <a:tailEnd/>
          </a:ln>
          <a:effectLst>
            <a:outerShdw dist="36147" dir="2700000" algn="ctr" rotWithShape="0">
              <a:srgbClr val="808080">
                <a:alpha val="75014"/>
              </a:srgbClr>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pPr defTabSz="449263" eaLnBrk="1" hangingPunct="1"/>
            <a:endParaRPr lang="en-US">
              <a:solidFill>
                <a:srgbClr val="FFFFFF"/>
              </a:solidFill>
            </a:endParaRPr>
          </a:p>
        </p:txBody>
      </p:sp>
      <p:sp>
        <p:nvSpPr>
          <p:cNvPr id="622603" name="Text Box 10"/>
          <p:cNvSpPr txBox="1">
            <a:spLocks noChangeArrowheads="1"/>
          </p:cNvSpPr>
          <p:nvPr/>
        </p:nvSpPr>
        <p:spPr bwMode="auto">
          <a:xfrm>
            <a:off x="685800" y="4572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defTabSz="449263" eaLnBrk="1" hangingPunct="1">
              <a:spcBef>
                <a:spcPts val="2750"/>
              </a:spcBef>
              <a:buClr>
                <a:srgbClr val="FFFFFF"/>
              </a:buClr>
              <a:buSzPct val="100000"/>
              <a:buFont typeface="Times New Roman" charset="0"/>
              <a:buNone/>
            </a:pPr>
            <a:r>
              <a:rPr lang="en-GB" sz="4400" b="1">
                <a:solidFill>
                  <a:srgbClr val="FFFFFF"/>
                </a:solidFill>
                <a:cs typeface="Arial" charset="0"/>
              </a:rPr>
              <a:t>Postmillennialism</a:t>
            </a:r>
          </a:p>
        </p:txBody>
      </p:sp>
      <p:sp>
        <p:nvSpPr>
          <p:cNvPr id="622604" name="Text Box 11"/>
          <p:cNvSpPr txBox="1">
            <a:spLocks noChangeArrowheads="1"/>
          </p:cNvSpPr>
          <p:nvPr/>
        </p:nvSpPr>
        <p:spPr bwMode="auto">
          <a:xfrm>
            <a:off x="8442213" y="95250"/>
            <a:ext cx="524099"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FFFFFF"/>
              </a:buClr>
              <a:buSzPct val="100000"/>
              <a:buFont typeface="Times New Roman" charset="0"/>
              <a:buNone/>
            </a:pPr>
            <a:r>
              <a:rPr lang="en-GB" b="1" dirty="0">
                <a:solidFill>
                  <a:srgbClr val="FFFFFF"/>
                </a:solidFill>
                <a:cs typeface="Arial" charset="0"/>
              </a:rPr>
              <a:t>27</a:t>
            </a:r>
          </a:p>
        </p:txBody>
      </p:sp>
    </p:spTree>
    <p:extLst>
      <p:ext uri="{BB962C8B-B14F-4D97-AF65-F5344CB8AC3E}">
        <p14:creationId xmlns:p14="http://schemas.microsoft.com/office/powerpoint/2010/main" val="255791604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ppt_x</p:attrName>
                                        </p:attrNameLst>
                                      </p:cBhvr>
                                      <p:tavLst>
                                        <p:tav tm="100000">
                                          <p:val>
                                            <p:strVal val="0-#ppt_w/2"/>
                                          </p:val>
                                        </p:tav>
                                        <p:tav>
                                          <p:val>
                                            <p:strVal val="#ppt_x"/>
                                          </p:val>
                                        </p:tav>
                                      </p:tavLst>
                                    </p:anim>
                                    <p:anim calcmode="lin" valueType="num">
                                      <p:cBhvr>
                                        <p:cTn id="8" dur="500" fill="hold"/>
                                        <p:tgtEl>
                                          <p:spTgt spid="29700"/>
                                        </p:tgtEl>
                                        <p:attrNameLst>
                                          <p:attrName>ppt_y</p:attrName>
                                        </p:attrNameLst>
                                      </p:cBhvr>
                                      <p:tavLst>
                                        <p:tav tm="100000">
                                          <p:val>
                                            <p:strVal val="#ppt_y"/>
                                          </p:val>
                                        </p:tav>
                                        <p:tav>
                                          <p:val>
                                            <p:strVal val="#ppt_y"/>
                                          </p:val>
                                        </p:tav>
                                      </p:tavLst>
                                    </p:anim>
                                  </p:childTnLst>
                                </p:cTn>
                              </p:par>
                            </p:childTnLst>
                          </p:cTn>
                        </p:par>
                        <p:par>
                          <p:cTn id="9" fill="hold" nodeType="afterGroup">
                            <p:stCondLst>
                              <p:cond delay="3500"/>
                            </p:stCondLst>
                            <p:childTnLst>
                              <p:par>
                                <p:cTn id="10" presetID="22" presetClass="entr" presetSubtype="8" fill="hold" grpId="0" nodeType="afterEffect">
                                  <p:stCondLst>
                                    <p:cond delay="0"/>
                                  </p:stCondLst>
                                  <p:childTnLst>
                                    <p:set>
                                      <p:cBhvr additive="repl">
                                        <p:cTn id="11" dur="1" fill="hold">
                                          <p:stCondLst>
                                            <p:cond delay="0"/>
                                          </p:stCondLst>
                                        </p:cTn>
                                        <p:tgtEl>
                                          <p:spTgt spid="29698"/>
                                        </p:tgtEl>
                                        <p:attrNameLst>
                                          <p:attrName>style.visibility</p:attrName>
                                        </p:attrNameLst>
                                      </p:cBhvr>
                                      <p:to>
                                        <p:strVal val="visible"/>
                                      </p:to>
                                    </p:set>
                                    <p:animEffect transition="in" filter="wipe(left)">
                                      <p:cBhvr additive="repl">
                                        <p:cTn id="12" dur="500"/>
                                        <p:tgtEl>
                                          <p:spTgt spid="29698"/>
                                        </p:tgtEl>
                                      </p:cBhvr>
                                    </p:animEffect>
                                  </p:childTnLst>
                                </p:cTn>
                              </p:par>
                            </p:childTnLst>
                          </p:cTn>
                        </p:par>
                        <p:par>
                          <p:cTn id="13" fill="hold" nodeType="afterGroup">
                            <p:stCondLst>
                              <p:cond delay="4000"/>
                            </p:stCondLst>
                            <p:childTnLst>
                              <p:par>
                                <p:cTn id="14" presetID="7" presetClass="entr" presetSubtype="8" fill="hold" grpId="0" nodeType="afterEffect">
                                  <p:stCondLst>
                                    <p:cond delay="0"/>
                                  </p:stCondLst>
                                  <p:childTnLst>
                                    <p:set>
                                      <p:cBhvr additive="repl">
                                        <p:cTn id="15" dur="1" fill="hold">
                                          <p:stCondLst>
                                            <p:cond delay="0"/>
                                          </p:stCondLst>
                                        </p:cTn>
                                        <p:tgtEl>
                                          <p:spTgt spid="29705"/>
                                        </p:tgtEl>
                                        <p:attrNameLst>
                                          <p:attrName>style.visibility</p:attrName>
                                        </p:attrNameLst>
                                      </p:cBhvr>
                                      <p:to>
                                        <p:strVal val="visible"/>
                                      </p:to>
                                    </p:set>
                                    <p:anim calcmode="lin" valueType="num">
                                      <p:cBhvr>
                                        <p:cTn id="16" dur="5000" fill="hold"/>
                                        <p:tgtEl>
                                          <p:spTgt spid="29705"/>
                                        </p:tgtEl>
                                        <p:attrNameLst>
                                          <p:attrName>ppt_x</p:attrName>
                                        </p:attrNameLst>
                                      </p:cBhvr>
                                      <p:tavLst>
                                        <p:tav tm="100000">
                                          <p:val>
                                            <p:strVal val="0-#ppt_w/2"/>
                                          </p:val>
                                        </p:tav>
                                        <p:tav>
                                          <p:val>
                                            <p:strVal val="#ppt_x"/>
                                          </p:val>
                                        </p:tav>
                                      </p:tavLst>
                                    </p:anim>
                                    <p:anim calcmode="lin" valueType="num">
                                      <p:cBhvr>
                                        <p:cTn id="17" dur="5000" fill="hold"/>
                                        <p:tgtEl>
                                          <p:spTgt spid="29705"/>
                                        </p:tgtEl>
                                        <p:attrNameLst>
                                          <p:attrName>ppt_y</p:attrName>
                                        </p:attrNameLst>
                                      </p:cBhvr>
                                      <p:tavLst>
                                        <p:tav tm="100000">
                                          <p:val>
                                            <p:strVal val="#ppt_y"/>
                                          </p:val>
                                        </p:tav>
                                        <p:tav>
                                          <p:val>
                                            <p:strVal val="#ppt_y"/>
                                          </p:val>
                                        </p:tav>
                                      </p:tavLst>
                                    </p:anim>
                                  </p:childTnLst>
                                </p:cTn>
                              </p:par>
                            </p:childTnLst>
                          </p:cTn>
                        </p:par>
                        <p:par>
                          <p:cTn id="18" fill="hold" nodeType="afterGroup">
                            <p:stCondLst>
                              <p:cond delay="10000"/>
                            </p:stCondLst>
                            <p:childTnLst>
                              <p:par>
                                <p:cTn id="19" presetID="17" presetClass="entr" presetSubtype="8" fill="hold" nodeType="afterEffect">
                                  <p:stCondLst>
                                    <p:cond delay="0"/>
                                  </p:stCondLst>
                                  <p:childTnLst>
                                    <p:set>
                                      <p:cBhvr additive="repl">
                                        <p:cTn id="20" dur="1" fill="hold">
                                          <p:stCondLst>
                                            <p:cond delay="0"/>
                                          </p:stCondLst>
                                        </p:cTn>
                                        <p:tgtEl>
                                          <p:spTgt spid="29702"/>
                                        </p:tgtEl>
                                        <p:attrNameLst>
                                          <p:attrName>style.visibility</p:attrName>
                                        </p:attrNameLst>
                                      </p:cBhvr>
                                      <p:to>
                                        <p:strVal val="visible"/>
                                      </p:to>
                                    </p:set>
                                    <p:anim calcmode="lin" valueType="num">
                                      <p:cBhvr additive="repl">
                                        <p:cTn id="21" dur="500" fill="hold"/>
                                        <p:tgtEl>
                                          <p:spTgt spid="29702"/>
                                        </p:tgtEl>
                                        <p:attrNameLst>
                                          <p:attrName>ppt_x</p:attrName>
                                        </p:attrNameLst>
                                      </p:cBhvr>
                                      <p:tavLst>
                                        <p:tav tm="100000">
                                          <p:val>
                                            <p:strVal val="#ppt_x-#ppt_w/2"/>
                                          </p:val>
                                        </p:tav>
                                        <p:tav>
                                          <p:val>
                                            <p:strVal val="#ppt_x"/>
                                          </p:val>
                                        </p:tav>
                                      </p:tavLst>
                                    </p:anim>
                                    <p:anim calcmode="lin" valueType="num">
                                      <p:cBhvr additive="repl">
                                        <p:cTn id="22" dur="500" fill="hold"/>
                                        <p:tgtEl>
                                          <p:spTgt spid="29702"/>
                                        </p:tgtEl>
                                        <p:attrNameLst>
                                          <p:attrName>ppt_y</p:attrName>
                                        </p:attrNameLst>
                                      </p:cBhvr>
                                      <p:tavLst>
                                        <p:tav tm="100000">
                                          <p:val>
                                            <p:strVal val="#ppt_y"/>
                                          </p:val>
                                        </p:tav>
                                        <p:tav>
                                          <p:val>
                                            <p:strVal val="#ppt_y"/>
                                          </p:val>
                                        </p:tav>
                                      </p:tavLst>
                                    </p:anim>
                                    <p:anim calcmode="lin" valueType="num">
                                      <p:cBhvr additive="repl">
                                        <p:cTn id="23" dur="500" fill="hold"/>
                                        <p:tgtEl>
                                          <p:spTgt spid="29702"/>
                                        </p:tgtEl>
                                        <p:attrNameLst>
                                          <p:attrName>ppt_w</p:attrName>
                                        </p:attrNameLst>
                                      </p:cBhvr>
                                      <p:tavLst>
                                        <p:tav tm="100000">
                                          <p:val>
                                            <p:fltVal val="0"/>
                                          </p:val>
                                        </p:tav>
                                        <p:tav>
                                          <p:val>
                                            <p:strVal val="#ppt_w"/>
                                          </p:val>
                                        </p:tav>
                                      </p:tavLst>
                                    </p:anim>
                                    <p:anim calcmode="lin" valueType="num">
                                      <p:cBhvr additive="repl">
                                        <p:cTn id="24" dur="500" fill="hold"/>
                                        <p:tgtEl>
                                          <p:spTgt spid="29702"/>
                                        </p:tgtEl>
                                        <p:attrNameLst>
                                          <p:attrName>ppt_h</p:attrName>
                                        </p:attrNameLst>
                                      </p:cBhvr>
                                      <p:tavLst>
                                        <p:tav tm="100000">
                                          <p:val>
                                            <p:strVal val="#ppt_h"/>
                                          </p:val>
                                        </p:tav>
                                        <p:tav>
                                          <p:val>
                                            <p:strVal val="#ppt_h"/>
                                          </p:val>
                                        </p:tav>
                                      </p:tavLst>
                                    </p:anim>
                                  </p:childTnLst>
                                </p:cTn>
                              </p:par>
                            </p:childTnLst>
                          </p:cTn>
                        </p:par>
                        <p:par>
                          <p:cTn id="25" fill="hold" nodeType="afterGroup">
                            <p:stCondLst>
                              <p:cond delay="11500"/>
                            </p:stCondLst>
                            <p:childTnLst>
                              <p:par>
                                <p:cTn id="26" presetID="2" presetClass="entr" presetSubtype="1" fill="hold" nodeType="afterEffect">
                                  <p:stCondLst>
                                    <p:cond delay="0"/>
                                  </p:stCondLst>
                                  <p:childTnLst>
                                    <p:set>
                                      <p:cBhvr additive="repl">
                                        <p:cTn id="27" dur="1" fill="hold">
                                          <p:stCondLst>
                                            <p:cond delay="0"/>
                                          </p:stCondLst>
                                        </p:cTn>
                                        <p:tgtEl>
                                          <p:spTgt spid="29701"/>
                                        </p:tgtEl>
                                        <p:attrNameLst>
                                          <p:attrName>style.visibility</p:attrName>
                                        </p:attrNameLst>
                                      </p:cBhvr>
                                      <p:to>
                                        <p:strVal val="visible"/>
                                      </p:to>
                                    </p:set>
                                    <p:anim calcmode="lin" valueType="num">
                                      <p:cBhvr>
                                        <p:cTn id="28" dur="500" fill="hold"/>
                                        <p:tgtEl>
                                          <p:spTgt spid="29701"/>
                                        </p:tgtEl>
                                        <p:attrNameLst>
                                          <p:attrName>ppt_x</p:attrName>
                                        </p:attrNameLst>
                                      </p:cBhvr>
                                      <p:tavLst>
                                        <p:tav tm="100000">
                                          <p:val>
                                            <p:strVal val="#ppt_x"/>
                                          </p:val>
                                        </p:tav>
                                        <p:tav>
                                          <p:val>
                                            <p:strVal val="#ppt_x"/>
                                          </p:val>
                                        </p:tav>
                                      </p:tavLst>
                                    </p:anim>
                                    <p:anim calcmode="lin" valueType="num">
                                      <p:cBhvr>
                                        <p:cTn id="29" dur="500" fill="hold"/>
                                        <p:tgtEl>
                                          <p:spTgt spid="29701"/>
                                        </p:tgtEl>
                                        <p:attrNameLst>
                                          <p:attrName>ppt_y</p:attrName>
                                        </p:attrNameLst>
                                      </p:cBhvr>
                                      <p:tavLst>
                                        <p:tav tm="100000">
                                          <p:val>
                                            <p:strVal val="0-#ppt_h/2"/>
                                          </p:val>
                                        </p:tav>
                                        <p:tav>
                                          <p:val>
                                            <p:strVal val="#ppt_y"/>
                                          </p:val>
                                        </p:tav>
                                      </p:tavLst>
                                    </p:anim>
                                  </p:childTnLst>
                                </p:cTn>
                              </p:par>
                            </p:childTnLst>
                          </p:cTn>
                        </p:par>
                        <p:par>
                          <p:cTn id="30" fill="hold" nodeType="afterGroup">
                            <p:stCondLst>
                              <p:cond delay="17000"/>
                            </p:stCondLst>
                            <p:childTnLst>
                              <p:par>
                                <p:cTn id="31" presetID="2" presetClass="entr" presetSubtype="1" fill="hold" grpId="0" nodeType="afterEffect">
                                  <p:stCondLst>
                                    <p:cond delay="0"/>
                                  </p:stCondLst>
                                  <p:childTnLst>
                                    <p:set>
                                      <p:cBhvr additive="repl">
                                        <p:cTn id="32" dur="1" fill="hold">
                                          <p:stCondLst>
                                            <p:cond delay="0"/>
                                          </p:stCondLst>
                                        </p:cTn>
                                        <p:tgtEl>
                                          <p:spTgt spid="29699"/>
                                        </p:tgtEl>
                                        <p:attrNameLst>
                                          <p:attrName>style.visibility</p:attrName>
                                        </p:attrNameLst>
                                      </p:cBhvr>
                                      <p:to>
                                        <p:strVal val="visible"/>
                                      </p:to>
                                    </p:set>
                                    <p:anim calcmode="lin" valueType="num">
                                      <p:cBhvr>
                                        <p:cTn id="33" dur="500" fill="hold"/>
                                        <p:tgtEl>
                                          <p:spTgt spid="29699"/>
                                        </p:tgtEl>
                                        <p:attrNameLst>
                                          <p:attrName>ppt_x</p:attrName>
                                        </p:attrNameLst>
                                      </p:cBhvr>
                                      <p:tavLst>
                                        <p:tav tm="100000">
                                          <p:val>
                                            <p:strVal val="#ppt_x"/>
                                          </p:val>
                                        </p:tav>
                                        <p:tav>
                                          <p:val>
                                            <p:strVal val="#ppt_x"/>
                                          </p:val>
                                        </p:tav>
                                      </p:tavLst>
                                    </p:anim>
                                    <p:anim calcmode="lin" valueType="num">
                                      <p:cBhvr>
                                        <p:cTn id="34" dur="500" fill="hold"/>
                                        <p:tgtEl>
                                          <p:spTgt spid="29699"/>
                                        </p:tgtEl>
                                        <p:attrNameLst>
                                          <p:attrName>ppt_y</p:attrName>
                                        </p:attrNameLst>
                                      </p:cBhvr>
                                      <p:tavLst>
                                        <p:tav tm="100000">
                                          <p:val>
                                            <p:strVal val="0-#ppt_h/2"/>
                                          </p:val>
                                        </p:tav>
                                        <p:tav>
                                          <p:val>
                                            <p:strVal val="#ppt_y"/>
                                          </p:val>
                                        </p:tav>
                                      </p:tavLst>
                                    </p:anim>
                                  </p:childTnLst>
                                </p:cTn>
                              </p:par>
                            </p:childTnLst>
                          </p:cTn>
                        </p:par>
                        <p:par>
                          <p:cTn id="35" fill="hold" nodeType="afterGroup">
                            <p:stCondLst>
                              <p:cond delay="17500"/>
                            </p:stCondLst>
                            <p:childTnLst>
                              <p:par>
                                <p:cTn id="36" presetID="2" presetClass="entr" presetSubtype="4" fill="hold" nodeType="afterEffect">
                                  <p:stCondLst>
                                    <p:cond delay="0"/>
                                  </p:stCondLst>
                                  <p:childTnLst>
                                    <p:set>
                                      <p:cBhvr additive="repl">
                                        <p:cTn id="37" dur="1" fill="hold">
                                          <p:stCondLst>
                                            <p:cond delay="0"/>
                                          </p:stCondLst>
                                        </p:cTn>
                                        <p:tgtEl>
                                          <p:spTgt spid="29704"/>
                                        </p:tgtEl>
                                        <p:attrNameLst>
                                          <p:attrName>style.visibility</p:attrName>
                                        </p:attrNameLst>
                                      </p:cBhvr>
                                      <p:to>
                                        <p:strVal val="visible"/>
                                      </p:to>
                                    </p:set>
                                    <p:anim calcmode="lin" valueType="num">
                                      <p:cBhvr>
                                        <p:cTn id="38" dur="500" fill="hold"/>
                                        <p:tgtEl>
                                          <p:spTgt spid="29704"/>
                                        </p:tgtEl>
                                        <p:attrNameLst>
                                          <p:attrName>ppt_x</p:attrName>
                                        </p:attrNameLst>
                                      </p:cBhvr>
                                      <p:tavLst>
                                        <p:tav tm="100000">
                                          <p:val>
                                            <p:strVal val="#ppt_x"/>
                                          </p:val>
                                        </p:tav>
                                        <p:tav>
                                          <p:val>
                                            <p:strVal val="#ppt_x"/>
                                          </p:val>
                                        </p:tav>
                                      </p:tavLst>
                                    </p:anim>
                                    <p:anim calcmode="lin" valueType="num">
                                      <p:cBhvr>
                                        <p:cTn id="39" dur="500" fill="hold"/>
                                        <p:tgtEl>
                                          <p:spTgt spid="29704"/>
                                        </p:tgtEl>
                                        <p:attrNameLst>
                                          <p:attrName>ppt_y</p:attrName>
                                        </p:attrNameLst>
                                      </p:cBhvr>
                                      <p:tavLst>
                                        <p:tav tm="100000">
                                          <p:val>
                                            <p:strVal val="1+#ppt_h/2"/>
                                          </p:val>
                                        </p:tav>
                                        <p:tav>
                                          <p:val>
                                            <p:strVal val="#ppt_y"/>
                                          </p:val>
                                        </p:tav>
                                      </p:tavLst>
                                    </p:anim>
                                  </p:childTnLst>
                                </p:cTn>
                              </p:par>
                            </p:childTnLst>
                          </p:cTn>
                        </p:par>
                        <p:par>
                          <p:cTn id="40" fill="hold" nodeType="afterGroup">
                            <p:stCondLst>
                              <p:cond delay="19000"/>
                            </p:stCondLst>
                            <p:childTnLst>
                              <p:par>
                                <p:cTn id="41" presetID="2" presetClass="entr" presetSubtype="2" fill="hold" nodeType="afterEffect">
                                  <p:stCondLst>
                                    <p:cond delay="0"/>
                                  </p:stCondLst>
                                  <p:childTnLst>
                                    <p:set>
                                      <p:cBhvr additive="repl">
                                        <p:cTn id="42" dur="1" fill="hold">
                                          <p:stCondLst>
                                            <p:cond delay="0"/>
                                          </p:stCondLst>
                                        </p:cTn>
                                        <p:tgtEl>
                                          <p:spTgt spid="29703"/>
                                        </p:tgtEl>
                                        <p:attrNameLst>
                                          <p:attrName>style.visibility</p:attrName>
                                        </p:attrNameLst>
                                      </p:cBhvr>
                                      <p:to>
                                        <p:strVal val="visible"/>
                                      </p:to>
                                    </p:set>
                                    <p:anim calcmode="lin" valueType="num">
                                      <p:cBhvr>
                                        <p:cTn id="43" dur="500" fill="hold"/>
                                        <p:tgtEl>
                                          <p:spTgt spid="29703"/>
                                        </p:tgtEl>
                                        <p:attrNameLst>
                                          <p:attrName>ppt_x</p:attrName>
                                        </p:attrNameLst>
                                      </p:cBhvr>
                                      <p:tavLst>
                                        <p:tav tm="100000">
                                          <p:val>
                                            <p:strVal val="1+#ppt_w/2"/>
                                          </p:val>
                                        </p:tav>
                                        <p:tav>
                                          <p:val>
                                            <p:strVal val="#ppt_x"/>
                                          </p:val>
                                        </p:tav>
                                      </p:tavLst>
                                    </p:anim>
                                    <p:anim calcmode="lin" valueType="num">
                                      <p:cBhvr>
                                        <p:cTn id="44" dur="500" fill="hold"/>
                                        <p:tgtEl>
                                          <p:spTgt spid="2970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nimBg="1"/>
      <p:bldP spid="297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30721" name="Line 1"/>
          <p:cNvSpPr>
            <a:spLocks noChangeShapeType="1"/>
          </p:cNvSpPr>
          <p:nvPr/>
        </p:nvSpPr>
        <p:spPr bwMode="auto">
          <a:xfrm>
            <a:off x="1447800" y="4114800"/>
            <a:ext cx="6705600" cy="1588"/>
          </a:xfrm>
          <a:prstGeom prst="line">
            <a:avLst/>
          </a:prstGeom>
          <a:noFill/>
          <a:ln w="76320">
            <a:solidFill>
              <a:srgbClr val="CCFFCC"/>
            </a:solidFill>
            <a:miter lim="800000"/>
            <a:headEnd/>
            <a:tailEnd type="triangle" w="med" len="med"/>
          </a:ln>
          <a:effectLst>
            <a:outerShdw dist="36147" dir="2700000" algn="ctr" rotWithShape="0">
              <a:srgbClr val="808080">
                <a:alpha val="75014"/>
              </a:srgbClr>
            </a:outerShdw>
          </a:effectLst>
        </p:spPr>
        <p:txBody>
          <a:bodyPr/>
          <a:lstStyle/>
          <a:p>
            <a:pPr defTabSz="449263" eaLnBrk="1" hangingPunct="1">
              <a:lnSpc>
                <a:spcPct val="93000"/>
              </a:lnSpc>
              <a:buClr>
                <a:srgbClr val="FFFFFF"/>
              </a:buClr>
              <a:buSzPct val="100000"/>
              <a:buFont typeface="Arial" charset="0"/>
              <a:buNone/>
              <a:defRPr/>
            </a:pPr>
            <a:endParaRPr lang="en-SG" sz="2000" b="1">
              <a:solidFill>
                <a:srgbClr val="FFFFFF"/>
              </a:solidFill>
              <a:effectLst>
                <a:outerShdw blurRad="38100" dist="38100" dir="2700000" algn="tl">
                  <a:srgbClr val="000000">
                    <a:alpha val="43137"/>
                  </a:srgbClr>
                </a:outerShdw>
              </a:effectLst>
              <a:latin typeface="Arial"/>
              <a:ea typeface="ＭＳ Ｐゴシック"/>
              <a:cs typeface="Arial"/>
            </a:endParaRPr>
          </a:p>
        </p:txBody>
      </p:sp>
      <p:sp>
        <p:nvSpPr>
          <p:cNvPr id="30722" name="Line 2"/>
          <p:cNvSpPr>
            <a:spLocks noChangeShapeType="1"/>
          </p:cNvSpPr>
          <p:nvPr/>
        </p:nvSpPr>
        <p:spPr bwMode="auto">
          <a:xfrm>
            <a:off x="4535488" y="2638425"/>
            <a:ext cx="1587" cy="1371600"/>
          </a:xfrm>
          <a:prstGeom prst="line">
            <a:avLst/>
          </a:prstGeom>
          <a:noFill/>
          <a:ln w="38160">
            <a:solidFill>
              <a:srgbClr val="00CCFF"/>
            </a:solidFill>
            <a:miter lim="800000"/>
            <a:headEnd/>
            <a:tailEnd type="triangle" w="med" len="med"/>
          </a:ln>
          <a:effectLst>
            <a:outerShdw dist="36147" dir="2700000" algn="ctr" rotWithShape="0">
              <a:srgbClr val="808080">
                <a:alpha val="75014"/>
              </a:srgbClr>
            </a:outerShdw>
          </a:effectLst>
        </p:spPr>
        <p:txBody>
          <a:bodyPr/>
          <a:lstStyle/>
          <a:p>
            <a:pPr defTabSz="449263" eaLnBrk="1" hangingPunct="1">
              <a:lnSpc>
                <a:spcPct val="93000"/>
              </a:lnSpc>
              <a:buClr>
                <a:srgbClr val="FFFFFF"/>
              </a:buClr>
              <a:buSzPct val="100000"/>
              <a:buFont typeface="Arial" charset="0"/>
              <a:buNone/>
              <a:defRPr/>
            </a:pPr>
            <a:endParaRPr lang="en-SG" sz="2000" b="1">
              <a:solidFill>
                <a:srgbClr val="FFFFFF"/>
              </a:solidFill>
              <a:effectLst>
                <a:outerShdw blurRad="38100" dist="38100" dir="2700000" algn="tl">
                  <a:srgbClr val="000000">
                    <a:alpha val="43137"/>
                  </a:srgbClr>
                </a:outerShdw>
              </a:effectLst>
              <a:latin typeface="Arial"/>
              <a:ea typeface="ＭＳ Ｐゴシック"/>
              <a:cs typeface="Arial"/>
            </a:endParaRPr>
          </a:p>
        </p:txBody>
      </p:sp>
      <p:sp>
        <p:nvSpPr>
          <p:cNvPr id="30723" name="Text Box 3"/>
          <p:cNvSpPr txBox="1">
            <a:spLocks noChangeArrowheads="1"/>
          </p:cNvSpPr>
          <p:nvPr/>
        </p:nvSpPr>
        <p:spPr bwMode="auto">
          <a:xfrm rot="-5400000">
            <a:off x="-675481" y="3750469"/>
            <a:ext cx="3121025" cy="649287"/>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FFFFFF"/>
              </a:buClr>
              <a:buSzPct val="100000"/>
              <a:buFont typeface="Times New Roman" charset="0"/>
              <a:buNone/>
              <a:defRPr/>
            </a:pPr>
            <a:r>
              <a:rPr lang="en-GB" sz="3600" b="1">
                <a:solidFill>
                  <a:srgbClr val="FFFFFF"/>
                </a:solidFill>
                <a:effectLst>
                  <a:outerShdw blurRad="38100" dist="38100" dir="2700000" algn="tl">
                    <a:srgbClr val="000000"/>
                  </a:outerShdw>
                </a:effectLst>
                <a:cs typeface="Arial" charset="0"/>
              </a:rPr>
              <a:t>Church Age</a:t>
            </a:r>
          </a:p>
        </p:txBody>
      </p:sp>
      <p:sp>
        <p:nvSpPr>
          <p:cNvPr id="30724" name="Text Box 4"/>
          <p:cNvSpPr txBox="1">
            <a:spLocks noChangeArrowheads="1"/>
          </p:cNvSpPr>
          <p:nvPr/>
        </p:nvSpPr>
        <p:spPr bwMode="auto">
          <a:xfrm>
            <a:off x="3429000" y="1257300"/>
            <a:ext cx="2057400" cy="1201738"/>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00CCFF"/>
              </a:buClr>
              <a:buSzPct val="100000"/>
              <a:buFont typeface="Times New Roman" charset="0"/>
              <a:buNone/>
              <a:defRPr/>
            </a:pPr>
            <a:r>
              <a:rPr lang="en-GB" sz="3600" b="1">
                <a:solidFill>
                  <a:srgbClr val="00CCFF"/>
                </a:solidFill>
                <a:effectLst>
                  <a:outerShdw blurRad="38100" dist="38100" dir="2700000" algn="tl">
                    <a:srgbClr val="000000"/>
                  </a:outerShdw>
                </a:effectLst>
                <a:cs typeface="Arial" charset="0"/>
              </a:rPr>
              <a:t>Second Coming</a:t>
            </a:r>
          </a:p>
        </p:txBody>
      </p:sp>
      <p:sp>
        <p:nvSpPr>
          <p:cNvPr id="30725" name="Text Box 5"/>
          <p:cNvSpPr txBox="1">
            <a:spLocks noChangeArrowheads="1"/>
          </p:cNvSpPr>
          <p:nvPr/>
        </p:nvSpPr>
        <p:spPr bwMode="auto">
          <a:xfrm>
            <a:off x="1600200" y="3276600"/>
            <a:ext cx="2743200" cy="649288"/>
          </a:xfrm>
          <a:prstGeom prst="rect">
            <a:avLst/>
          </a:prstGeom>
          <a:noFill/>
          <a:ln w="9360">
            <a:noFill/>
            <a:miter lim="800000"/>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FFFFFF"/>
              </a:buClr>
              <a:buSzPct val="100000"/>
              <a:buFont typeface="Times New Roman" charset="0"/>
              <a:buNone/>
              <a:defRPr/>
            </a:pPr>
            <a:r>
              <a:rPr lang="en-GB" sz="3600" b="1" dirty="0">
                <a:solidFill>
                  <a:srgbClr val="FFFFFF"/>
                </a:solidFill>
                <a:effectLst>
                  <a:outerShdw blurRad="38100" dist="38100" dir="2700000" algn="tl">
                    <a:srgbClr val="000000"/>
                  </a:outerShdw>
                </a:effectLst>
                <a:cs typeface="Arial" charset="0"/>
              </a:rPr>
              <a:t>Tribulation</a:t>
            </a:r>
          </a:p>
        </p:txBody>
      </p:sp>
      <p:sp>
        <p:nvSpPr>
          <p:cNvPr id="30726" name="Text Box 6"/>
          <p:cNvSpPr txBox="1">
            <a:spLocks noChangeArrowheads="1"/>
          </p:cNvSpPr>
          <p:nvPr/>
        </p:nvSpPr>
        <p:spPr bwMode="auto">
          <a:xfrm>
            <a:off x="1905000" y="4267200"/>
            <a:ext cx="2362200" cy="649288"/>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FF66FF"/>
              </a:buClr>
              <a:buSzPct val="100000"/>
              <a:buFont typeface="Times New Roman" charset="0"/>
              <a:buNone/>
              <a:defRPr/>
            </a:pPr>
            <a:r>
              <a:rPr lang="en-GB" sz="3600" b="1" dirty="0">
                <a:solidFill>
                  <a:srgbClr val="FFFF00"/>
                </a:solidFill>
                <a:effectLst>
                  <a:outerShdw blurRad="38100" dist="38100" dir="2700000" algn="tl">
                    <a:srgbClr val="000000"/>
                  </a:outerShdw>
                </a:effectLst>
                <a:cs typeface="Arial" charset="0"/>
              </a:rPr>
              <a:t>7 years</a:t>
            </a:r>
          </a:p>
        </p:txBody>
      </p:sp>
      <p:sp>
        <p:nvSpPr>
          <p:cNvPr id="30727" name="Text Box 7"/>
          <p:cNvSpPr txBox="1">
            <a:spLocks noChangeArrowheads="1"/>
          </p:cNvSpPr>
          <p:nvPr/>
        </p:nvSpPr>
        <p:spPr bwMode="auto">
          <a:xfrm>
            <a:off x="4724400" y="3276600"/>
            <a:ext cx="2971800" cy="649288"/>
          </a:xfrm>
          <a:prstGeom prst="rect">
            <a:avLst/>
          </a:prstGeom>
          <a:noFill/>
          <a:ln w="9360">
            <a:noFill/>
            <a:miter lim="800000"/>
            <a:headEnd/>
            <a:tailEnd/>
          </a:ln>
          <a:effectLst/>
        </p:spPr>
        <p:txBody>
          <a:bodyPr lIns="90000" tIns="46800" rIns="90000" bIns="46800">
            <a:spAutoFit/>
          </a:bodyPr>
          <a:lstStyle>
            <a:defPPr>
              <a:defRPr lang="en-GB"/>
            </a:defPPr>
            <a:lvl1pPr algn="ctr" eaLnBrk="1" hangingPunct="1">
              <a:spcBef>
                <a:spcPts val="250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b="1">
                <a:solidFill>
                  <a:srgbClr val="FFFFFF"/>
                </a:solidFill>
                <a:effectLst>
                  <a:outerShdw blurRad="38100" dist="38100" dir="2700000" algn="tl">
                    <a:srgbClr val="000000"/>
                  </a:outerShdw>
                </a:effectLst>
                <a:cs typeface="Arial"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9pPr>
          </a:lstStyle>
          <a:p>
            <a:pPr defTabSz="449263">
              <a:defRPr/>
            </a:pPr>
            <a:r>
              <a:rPr lang="en-GB" dirty="0"/>
              <a:t>Millennium</a:t>
            </a:r>
          </a:p>
        </p:txBody>
      </p:sp>
      <p:sp>
        <p:nvSpPr>
          <p:cNvPr id="30728" name="Text Box 8"/>
          <p:cNvSpPr txBox="1">
            <a:spLocks noChangeArrowheads="1"/>
          </p:cNvSpPr>
          <p:nvPr/>
        </p:nvSpPr>
        <p:spPr bwMode="auto">
          <a:xfrm>
            <a:off x="4953000" y="4267200"/>
            <a:ext cx="2743200" cy="649288"/>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FF66FF"/>
              </a:buClr>
              <a:buSzPct val="100000"/>
              <a:buFont typeface="Times New Roman" charset="0"/>
              <a:buNone/>
              <a:defRPr/>
            </a:pPr>
            <a:r>
              <a:rPr lang="en-GB" sz="3600" b="1">
                <a:solidFill>
                  <a:srgbClr val="FFFF00"/>
                </a:solidFill>
                <a:effectLst>
                  <a:outerShdw blurRad="38100" dist="38100" dir="2700000" algn="tl">
                    <a:srgbClr val="000000"/>
                  </a:outerShdw>
                </a:effectLst>
                <a:cs typeface="Arial" charset="0"/>
              </a:rPr>
              <a:t>1000 years</a:t>
            </a:r>
          </a:p>
        </p:txBody>
      </p:sp>
      <p:sp>
        <p:nvSpPr>
          <p:cNvPr id="30729" name="Text Box 9"/>
          <p:cNvSpPr txBox="1">
            <a:spLocks noChangeArrowheads="1"/>
          </p:cNvSpPr>
          <p:nvPr/>
        </p:nvSpPr>
        <p:spPr bwMode="auto">
          <a:xfrm rot="5400000" flipH="1">
            <a:off x="6088062" y="3910013"/>
            <a:ext cx="4951413" cy="649288"/>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FFCC00"/>
              </a:buClr>
              <a:buSzPct val="100000"/>
              <a:buFont typeface="Times New Roman" charset="0"/>
              <a:buNone/>
              <a:defRPr/>
            </a:pPr>
            <a:r>
              <a:rPr lang="en-GB" sz="3600" b="1" dirty="0">
                <a:solidFill>
                  <a:srgbClr val="FFFFFF"/>
                </a:solidFill>
                <a:effectLst>
                  <a:outerShdw blurRad="38100" dist="38100" dir="2700000" algn="tl">
                    <a:srgbClr val="000000"/>
                  </a:outerShdw>
                </a:effectLst>
                <a:cs typeface="Arial" charset="0"/>
              </a:rPr>
              <a:t>Eternal Kingdom</a:t>
            </a:r>
          </a:p>
        </p:txBody>
      </p:sp>
      <p:sp>
        <p:nvSpPr>
          <p:cNvPr id="30730" name="Text Box 10"/>
          <p:cNvSpPr txBox="1">
            <a:spLocks noChangeArrowheads="1"/>
          </p:cNvSpPr>
          <p:nvPr/>
        </p:nvSpPr>
        <p:spPr bwMode="auto">
          <a:xfrm rot="5400000">
            <a:off x="6622257" y="5123656"/>
            <a:ext cx="2514600" cy="649287"/>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spcBef>
                <a:spcPts val="2500"/>
              </a:spcBef>
              <a:buClr>
                <a:srgbClr val="FF0066"/>
              </a:buClr>
              <a:buSzPct val="100000"/>
              <a:buFont typeface="Times New Roman" charset="0"/>
              <a:buNone/>
              <a:defRPr/>
            </a:pPr>
            <a:r>
              <a:rPr lang="en-GB" sz="3600" b="1">
                <a:solidFill>
                  <a:srgbClr val="FFFF00"/>
                </a:solidFill>
                <a:effectLst>
                  <a:outerShdw blurRad="38100" dist="38100" dir="2700000" algn="tl">
                    <a:srgbClr val="000000"/>
                  </a:outerShdw>
                </a:effectLst>
                <a:cs typeface="Arial" charset="0"/>
              </a:rPr>
              <a:t>Judgment</a:t>
            </a:r>
          </a:p>
        </p:txBody>
      </p:sp>
      <p:sp>
        <p:nvSpPr>
          <p:cNvPr id="30731" name="Text Box 11"/>
          <p:cNvSpPr txBox="1">
            <a:spLocks noChangeArrowheads="1"/>
          </p:cNvSpPr>
          <p:nvPr/>
        </p:nvSpPr>
        <p:spPr bwMode="auto">
          <a:xfrm>
            <a:off x="5486400" y="1295400"/>
            <a:ext cx="2636838" cy="1201738"/>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00FFFF"/>
              </a:buClr>
              <a:buSzPct val="100000"/>
              <a:buFont typeface="Times New Roman" charset="0"/>
              <a:buNone/>
              <a:defRPr/>
            </a:pPr>
            <a:r>
              <a:rPr lang="en-GB" sz="3600" b="1" i="1">
                <a:solidFill>
                  <a:srgbClr val="00FFFF"/>
                </a:solidFill>
                <a:effectLst>
                  <a:outerShdw blurRad="38100" dist="38100" dir="2700000" algn="tl">
                    <a:srgbClr val="000000"/>
                  </a:outerShdw>
                </a:effectLst>
                <a:cs typeface="Arial" charset="0"/>
              </a:rPr>
              <a:t>Second    Advent</a:t>
            </a:r>
          </a:p>
        </p:txBody>
      </p:sp>
      <p:sp>
        <p:nvSpPr>
          <p:cNvPr id="321550" name="Text Box 13"/>
          <p:cNvSpPr txBox="1">
            <a:spLocks noChangeArrowheads="1"/>
          </p:cNvSpPr>
          <p:nvPr/>
        </p:nvSpPr>
        <p:spPr bwMode="auto">
          <a:xfrm>
            <a:off x="8442214" y="95250"/>
            <a:ext cx="524099" cy="463846"/>
          </a:xfrm>
          <a:prstGeom prst="rect">
            <a:avLst/>
          </a:prstGeom>
          <a:noFill/>
          <a:ln w="9525">
            <a:noFill/>
            <a:round/>
            <a:headEnd/>
            <a:tailEnd/>
          </a:ln>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FFFFFF"/>
              </a:buClr>
              <a:buSzPct val="100000"/>
              <a:buFont typeface="Times New Roman" charset="0"/>
              <a:buNone/>
              <a:defRPr/>
            </a:pPr>
            <a:r>
              <a:rPr lang="en-GB" b="1" dirty="0">
                <a:solidFill>
                  <a:srgbClr val="FFFFFF"/>
                </a:solidFill>
                <a:cs typeface="Arial" charset="0"/>
              </a:rPr>
              <a:t>27</a:t>
            </a:r>
          </a:p>
        </p:txBody>
      </p:sp>
      <p:sp>
        <p:nvSpPr>
          <p:cNvPr id="30734" name="Text Box 14"/>
          <p:cNvSpPr txBox="1">
            <a:spLocks noChangeArrowheads="1"/>
          </p:cNvSpPr>
          <p:nvPr/>
        </p:nvSpPr>
        <p:spPr bwMode="auto">
          <a:xfrm rot="5400000">
            <a:off x="3437732" y="5123656"/>
            <a:ext cx="2514600" cy="649287"/>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spcBef>
                <a:spcPts val="2500"/>
              </a:spcBef>
              <a:buClr>
                <a:srgbClr val="FF0066"/>
              </a:buClr>
              <a:buSzPct val="100000"/>
              <a:buFont typeface="Times New Roman" charset="0"/>
              <a:buNone/>
              <a:defRPr/>
            </a:pPr>
            <a:r>
              <a:rPr lang="en-GB" sz="3600" b="1">
                <a:solidFill>
                  <a:srgbClr val="FFFF00"/>
                </a:solidFill>
                <a:effectLst>
                  <a:outerShdw blurRad="38100" dist="38100" dir="2700000" algn="tl">
                    <a:srgbClr val="000000"/>
                  </a:outerShdw>
                </a:effectLst>
                <a:cs typeface="Arial" charset="0"/>
              </a:rPr>
              <a:t>Judgment</a:t>
            </a:r>
          </a:p>
        </p:txBody>
      </p:sp>
      <p:sp>
        <p:nvSpPr>
          <p:cNvPr id="16" name="Text Box 11"/>
          <p:cNvSpPr txBox="1">
            <a:spLocks noChangeArrowheads="1"/>
          </p:cNvSpPr>
          <p:nvPr/>
        </p:nvSpPr>
        <p:spPr bwMode="auto">
          <a:xfrm>
            <a:off x="5257800" y="1576388"/>
            <a:ext cx="685800" cy="649287"/>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spcBef>
                <a:spcPts val="2500"/>
              </a:spcBef>
              <a:buClr>
                <a:srgbClr val="00FFFF"/>
              </a:buClr>
              <a:buSzPct val="100000"/>
              <a:buFont typeface="Times New Roman" charset="0"/>
              <a:buNone/>
              <a:defRPr/>
            </a:pPr>
            <a:r>
              <a:rPr lang="en-GB" sz="3600" b="1" i="1">
                <a:solidFill>
                  <a:srgbClr val="00FFFF"/>
                </a:solidFill>
                <a:effectLst>
                  <a:outerShdw blurRad="38100" dist="38100" dir="2700000" algn="tl">
                    <a:srgbClr val="000000"/>
                  </a:outerShdw>
                </a:effectLst>
                <a:cs typeface="Arial" charset="0"/>
              </a:rPr>
              <a:t>=</a:t>
            </a:r>
          </a:p>
        </p:txBody>
      </p:sp>
      <p:sp>
        <p:nvSpPr>
          <p:cNvPr id="17" name="Title 16"/>
          <p:cNvSpPr>
            <a:spLocks noGrp="1"/>
          </p:cNvSpPr>
          <p:nvPr>
            <p:ph type="title" idx="4294967295"/>
          </p:nvPr>
        </p:nvSpPr>
        <p:spPr>
          <a:xfrm>
            <a:off x="572293" y="162076"/>
            <a:ext cx="7770813" cy="1141413"/>
          </a:xfrm>
          <a:noFill/>
          <a:effectLst/>
        </p:spPr>
        <p:txBody>
          <a:bodyPr/>
          <a:lstStyle/>
          <a:p>
            <a:pPr>
              <a:defRPr/>
            </a:pPr>
            <a:r>
              <a:rPr lang="en-US" sz="4000" b="1" dirty="0">
                <a:solidFill>
                  <a:srgbClr val="FFFFFF"/>
                </a:solidFill>
                <a:effectLst>
                  <a:outerShdw blurRad="38100" dist="38100" dir="2700000" algn="tl">
                    <a:srgbClr val="000000"/>
                  </a:outerShdw>
                </a:effectLst>
                <a:latin typeface="Arial" charset="0"/>
                <a:ea typeface="ＭＳ Ｐゴシック" charset="0"/>
                <a:cs typeface="Arial" charset="0"/>
              </a:rPr>
              <a:t>Premillennialism</a:t>
            </a:r>
            <a:r>
              <a:rPr lang="en-US" dirty="0">
                <a:latin typeface="Times New Roman" charset="0"/>
                <a:ea typeface="ＭＳ Ｐゴシック" charset="0"/>
                <a:cs typeface="ＭＳ Ｐゴシック" charset="0"/>
              </a:rPr>
              <a:t> </a:t>
            </a:r>
          </a:p>
        </p:txBody>
      </p:sp>
    </p:spTree>
    <p:extLst>
      <p:ext uri="{BB962C8B-B14F-4D97-AF65-F5344CB8AC3E}">
        <p14:creationId xmlns:p14="http://schemas.microsoft.com/office/powerpoint/2010/main" val="9784804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ppt_x</p:attrName>
                                        </p:attrNameLst>
                                      </p:cBhvr>
                                      <p:tavLst>
                                        <p:tav tm="100000">
                                          <p:val>
                                            <p:strVal val="0-#ppt_w/2"/>
                                          </p:val>
                                        </p:tav>
                                        <p:tav>
                                          <p:val>
                                            <p:strVal val="#ppt_x"/>
                                          </p:val>
                                        </p:tav>
                                      </p:tavLst>
                                    </p:anim>
                                    <p:anim calcmode="lin" valueType="num">
                                      <p:cBhvr>
                                        <p:cTn id="8" dur="500" fill="hold"/>
                                        <p:tgtEl>
                                          <p:spTgt spid="30723"/>
                                        </p:tgtEl>
                                        <p:attrNameLst>
                                          <p:attrName>ppt_y</p:attrName>
                                        </p:attrNameLst>
                                      </p:cBhvr>
                                      <p:tavLst>
                                        <p:tav tm="100000">
                                          <p:val>
                                            <p:strVal val="#ppt_y"/>
                                          </p:val>
                                        </p:tav>
                                        <p:tav>
                                          <p:val>
                                            <p:strVal val="#ppt_y"/>
                                          </p:val>
                                        </p:tav>
                                      </p:tavLst>
                                    </p:anim>
                                  </p:childTnLst>
                                </p:cTn>
                              </p:par>
                            </p:childTnLst>
                          </p:cTn>
                        </p:par>
                        <p:par>
                          <p:cTn id="9" fill="hold" nodeType="afterGroup">
                            <p:stCondLst>
                              <p:cond delay="1500"/>
                            </p:stCondLst>
                            <p:childTnLst>
                              <p:par>
                                <p:cTn id="10" presetID="22" presetClass="entr" presetSubtype="8" fill="hold" nodeType="afterEffect">
                                  <p:stCondLst>
                                    <p:cond delay="0"/>
                                  </p:stCondLst>
                                  <p:childTnLst>
                                    <p:set>
                                      <p:cBhvr additive="repl">
                                        <p:cTn id="11" dur="1" fill="hold">
                                          <p:stCondLst>
                                            <p:cond delay="0"/>
                                          </p:stCondLst>
                                        </p:cTn>
                                        <p:tgtEl>
                                          <p:spTgt spid="30721"/>
                                        </p:tgtEl>
                                        <p:attrNameLst>
                                          <p:attrName>style.visibility</p:attrName>
                                        </p:attrNameLst>
                                      </p:cBhvr>
                                      <p:to>
                                        <p:strVal val="visible"/>
                                      </p:to>
                                    </p:set>
                                    <p:animEffect transition="in" filter="wipe(left)">
                                      <p:cBhvr additive="repl">
                                        <p:cTn id="12" dur="500"/>
                                        <p:tgtEl>
                                          <p:spTgt spid="30721"/>
                                        </p:tgtEl>
                                      </p:cBhvr>
                                    </p:animEffect>
                                  </p:childTnLst>
                                </p:cTn>
                              </p:par>
                            </p:childTnLst>
                          </p:cTn>
                        </p:par>
                        <p:par>
                          <p:cTn id="13" fill="hold" nodeType="afterGroup">
                            <p:stCondLst>
                              <p:cond delay="3000"/>
                            </p:stCondLst>
                            <p:childTnLst>
                              <p:par>
                                <p:cTn id="14" presetID="17" presetClass="entr" presetSubtype="8" fill="hold" nodeType="afterEffect">
                                  <p:stCondLst>
                                    <p:cond delay="0"/>
                                  </p:stCondLst>
                                  <p:childTnLst>
                                    <p:set>
                                      <p:cBhvr additive="repl">
                                        <p:cTn id="15" dur="1" fill="hold">
                                          <p:stCondLst>
                                            <p:cond delay="0"/>
                                          </p:stCondLst>
                                        </p:cTn>
                                        <p:tgtEl>
                                          <p:spTgt spid="30726"/>
                                        </p:tgtEl>
                                        <p:attrNameLst>
                                          <p:attrName>style.visibility</p:attrName>
                                        </p:attrNameLst>
                                      </p:cBhvr>
                                      <p:to>
                                        <p:strVal val="visible"/>
                                      </p:to>
                                    </p:set>
                                    <p:anim calcmode="lin" valueType="num">
                                      <p:cBhvr additive="repl">
                                        <p:cTn id="16" dur="500" fill="hold"/>
                                        <p:tgtEl>
                                          <p:spTgt spid="30726"/>
                                        </p:tgtEl>
                                        <p:attrNameLst>
                                          <p:attrName>ppt_x</p:attrName>
                                        </p:attrNameLst>
                                      </p:cBhvr>
                                      <p:tavLst>
                                        <p:tav tm="100000">
                                          <p:val>
                                            <p:strVal val="#ppt_x-#ppt_w/2"/>
                                          </p:val>
                                        </p:tav>
                                        <p:tav>
                                          <p:val>
                                            <p:strVal val="#ppt_x"/>
                                          </p:val>
                                        </p:tav>
                                      </p:tavLst>
                                    </p:anim>
                                    <p:anim calcmode="lin" valueType="num">
                                      <p:cBhvr additive="repl">
                                        <p:cTn id="17" dur="500" fill="hold"/>
                                        <p:tgtEl>
                                          <p:spTgt spid="30726"/>
                                        </p:tgtEl>
                                        <p:attrNameLst>
                                          <p:attrName>ppt_y</p:attrName>
                                        </p:attrNameLst>
                                      </p:cBhvr>
                                      <p:tavLst>
                                        <p:tav tm="100000">
                                          <p:val>
                                            <p:strVal val="#ppt_y"/>
                                          </p:val>
                                        </p:tav>
                                        <p:tav>
                                          <p:val>
                                            <p:strVal val="#ppt_y"/>
                                          </p:val>
                                        </p:tav>
                                      </p:tavLst>
                                    </p:anim>
                                    <p:anim calcmode="lin" valueType="num">
                                      <p:cBhvr additive="repl">
                                        <p:cTn id="18" dur="500" fill="hold"/>
                                        <p:tgtEl>
                                          <p:spTgt spid="30726"/>
                                        </p:tgtEl>
                                        <p:attrNameLst>
                                          <p:attrName>ppt_w</p:attrName>
                                        </p:attrNameLst>
                                      </p:cBhvr>
                                      <p:tavLst>
                                        <p:tav tm="100000">
                                          <p:val>
                                            <p:fltVal val="0"/>
                                          </p:val>
                                        </p:tav>
                                        <p:tav>
                                          <p:val>
                                            <p:strVal val="#ppt_w"/>
                                          </p:val>
                                        </p:tav>
                                      </p:tavLst>
                                    </p:anim>
                                    <p:anim calcmode="lin" valueType="num">
                                      <p:cBhvr additive="repl">
                                        <p:cTn id="19" dur="500" fill="hold"/>
                                        <p:tgtEl>
                                          <p:spTgt spid="30726"/>
                                        </p:tgtEl>
                                        <p:attrNameLst>
                                          <p:attrName>ppt_h</p:attrName>
                                        </p:attrNameLst>
                                      </p:cBhvr>
                                      <p:tavLst>
                                        <p:tav tm="100000">
                                          <p:val>
                                            <p:strVal val="#ppt_h"/>
                                          </p:val>
                                        </p:tav>
                                        <p:tav>
                                          <p:val>
                                            <p:strVal val="#ppt_h"/>
                                          </p:val>
                                        </p:tav>
                                      </p:tavLst>
                                    </p:anim>
                                  </p:childTnLst>
                                </p:cTn>
                              </p:par>
                            </p:childTnLst>
                          </p:cTn>
                        </p:par>
                        <p:par>
                          <p:cTn id="20" fill="hold" nodeType="afterGroup">
                            <p:stCondLst>
                              <p:cond delay="4500"/>
                            </p:stCondLst>
                            <p:childTnLst>
                              <p:par>
                                <p:cTn id="21" presetID="17" presetClass="entr" presetSubtype="10" fill="hold" nodeType="afterEffect">
                                  <p:stCondLst>
                                    <p:cond delay="0"/>
                                  </p:stCondLst>
                                  <p:childTnLst>
                                    <p:set>
                                      <p:cBhvr additive="repl">
                                        <p:cTn id="22" dur="1" fill="hold">
                                          <p:stCondLst>
                                            <p:cond delay="0"/>
                                          </p:stCondLst>
                                        </p:cTn>
                                        <p:tgtEl>
                                          <p:spTgt spid="30725"/>
                                        </p:tgtEl>
                                        <p:attrNameLst>
                                          <p:attrName>style.visibility</p:attrName>
                                        </p:attrNameLst>
                                      </p:cBhvr>
                                      <p:to>
                                        <p:strVal val="visible"/>
                                      </p:to>
                                    </p:set>
                                    <p:anim calcmode="lin" valueType="num">
                                      <p:cBhvr additive="repl">
                                        <p:cTn id="23" dur="500" fill="hold"/>
                                        <p:tgtEl>
                                          <p:spTgt spid="30725"/>
                                        </p:tgtEl>
                                        <p:attrNameLst>
                                          <p:attrName>ppt_w</p:attrName>
                                        </p:attrNameLst>
                                      </p:cBhvr>
                                      <p:tavLst>
                                        <p:tav tm="100000">
                                          <p:val>
                                            <p:fltVal val="0"/>
                                          </p:val>
                                        </p:tav>
                                        <p:tav>
                                          <p:val>
                                            <p:strVal val="#ppt_w"/>
                                          </p:val>
                                        </p:tav>
                                      </p:tavLst>
                                    </p:anim>
                                    <p:anim calcmode="lin" valueType="num">
                                      <p:cBhvr additive="repl">
                                        <p:cTn id="24" dur="500" fill="hold"/>
                                        <p:tgtEl>
                                          <p:spTgt spid="30725"/>
                                        </p:tgtEl>
                                        <p:attrNameLst>
                                          <p:attrName>ppt_h</p:attrName>
                                        </p:attrNameLst>
                                      </p:cBhvr>
                                      <p:tavLst>
                                        <p:tav tm="100000">
                                          <p:val>
                                            <p:strVal val="#ppt_h"/>
                                          </p:val>
                                        </p:tav>
                                        <p:tav>
                                          <p:val>
                                            <p:strVal val="#ppt_h"/>
                                          </p:val>
                                        </p:tav>
                                      </p:tavLst>
                                    </p:anim>
                                  </p:childTnLst>
                                </p:cTn>
                              </p:par>
                            </p:childTnLst>
                          </p:cTn>
                        </p:par>
                        <p:par>
                          <p:cTn id="25" fill="hold" nodeType="afterGroup">
                            <p:stCondLst>
                              <p:cond delay="6000"/>
                            </p:stCondLst>
                            <p:childTnLst>
                              <p:par>
                                <p:cTn id="26" presetID="2" presetClass="entr" presetSubtype="1" fill="hold" nodeType="afterEffect">
                                  <p:stCondLst>
                                    <p:cond delay="0"/>
                                  </p:stCondLst>
                                  <p:childTnLst>
                                    <p:set>
                                      <p:cBhvr additive="repl">
                                        <p:cTn id="27" dur="1" fill="hold">
                                          <p:stCondLst>
                                            <p:cond delay="0"/>
                                          </p:stCondLst>
                                        </p:cTn>
                                        <p:tgtEl>
                                          <p:spTgt spid="30724"/>
                                        </p:tgtEl>
                                        <p:attrNameLst>
                                          <p:attrName>style.visibility</p:attrName>
                                        </p:attrNameLst>
                                      </p:cBhvr>
                                      <p:to>
                                        <p:strVal val="visible"/>
                                      </p:to>
                                    </p:set>
                                    <p:anim calcmode="lin" valueType="num">
                                      <p:cBhvr>
                                        <p:cTn id="28" dur="500" fill="hold"/>
                                        <p:tgtEl>
                                          <p:spTgt spid="30724"/>
                                        </p:tgtEl>
                                        <p:attrNameLst>
                                          <p:attrName>ppt_x</p:attrName>
                                        </p:attrNameLst>
                                      </p:cBhvr>
                                      <p:tavLst>
                                        <p:tav tm="100000">
                                          <p:val>
                                            <p:strVal val="#ppt_x"/>
                                          </p:val>
                                        </p:tav>
                                        <p:tav>
                                          <p:val>
                                            <p:strVal val="#ppt_x"/>
                                          </p:val>
                                        </p:tav>
                                      </p:tavLst>
                                    </p:anim>
                                    <p:anim calcmode="lin" valueType="num">
                                      <p:cBhvr>
                                        <p:cTn id="29" dur="500" fill="hold"/>
                                        <p:tgtEl>
                                          <p:spTgt spid="30724"/>
                                        </p:tgtEl>
                                        <p:attrNameLst>
                                          <p:attrName>ppt_y</p:attrName>
                                        </p:attrNameLst>
                                      </p:cBhvr>
                                      <p:tavLst>
                                        <p:tav tm="100000">
                                          <p:val>
                                            <p:strVal val="0-#ppt_h/2"/>
                                          </p:val>
                                        </p:tav>
                                        <p:tav>
                                          <p:val>
                                            <p:strVal val="#ppt_y"/>
                                          </p:val>
                                        </p:tav>
                                      </p:tavLst>
                                    </p:anim>
                                  </p:childTnLst>
                                </p:cTn>
                              </p:par>
                            </p:childTnLst>
                          </p:cTn>
                        </p:par>
                        <p:par>
                          <p:cTn id="30" fill="hold" nodeType="afterGroup">
                            <p:stCondLst>
                              <p:cond delay="12500"/>
                            </p:stCondLst>
                            <p:childTnLst>
                              <p:par>
                                <p:cTn id="31" presetID="2" presetClass="entr" presetSubtype="1" fill="hold" nodeType="afterEffect">
                                  <p:stCondLst>
                                    <p:cond delay="0"/>
                                  </p:stCondLst>
                                  <p:childTnLst>
                                    <p:set>
                                      <p:cBhvr additive="repl">
                                        <p:cTn id="32" dur="1" fill="hold">
                                          <p:stCondLst>
                                            <p:cond delay="0"/>
                                          </p:stCondLst>
                                        </p:cTn>
                                        <p:tgtEl>
                                          <p:spTgt spid="30722"/>
                                        </p:tgtEl>
                                        <p:attrNameLst>
                                          <p:attrName>style.visibility</p:attrName>
                                        </p:attrNameLst>
                                      </p:cBhvr>
                                      <p:to>
                                        <p:strVal val="visible"/>
                                      </p:to>
                                    </p:set>
                                    <p:anim calcmode="lin" valueType="num">
                                      <p:cBhvr>
                                        <p:cTn id="33" dur="500" fill="hold"/>
                                        <p:tgtEl>
                                          <p:spTgt spid="30722"/>
                                        </p:tgtEl>
                                        <p:attrNameLst>
                                          <p:attrName>ppt_x</p:attrName>
                                        </p:attrNameLst>
                                      </p:cBhvr>
                                      <p:tavLst>
                                        <p:tav tm="100000">
                                          <p:val>
                                            <p:strVal val="#ppt_x"/>
                                          </p:val>
                                        </p:tav>
                                        <p:tav>
                                          <p:val>
                                            <p:strVal val="#ppt_x"/>
                                          </p:val>
                                        </p:tav>
                                      </p:tavLst>
                                    </p:anim>
                                    <p:anim calcmode="lin" valueType="num">
                                      <p:cBhvr>
                                        <p:cTn id="34" dur="500" fill="hold"/>
                                        <p:tgtEl>
                                          <p:spTgt spid="30722"/>
                                        </p:tgtEl>
                                        <p:attrNameLst>
                                          <p:attrName>ppt_y</p:attrName>
                                        </p:attrNameLst>
                                      </p:cBhvr>
                                      <p:tavLst>
                                        <p:tav tm="100000">
                                          <p:val>
                                            <p:strVal val="0-#ppt_h/2"/>
                                          </p:val>
                                        </p:tav>
                                        <p:tav>
                                          <p:val>
                                            <p:strVal val="#ppt_y"/>
                                          </p:val>
                                        </p:tav>
                                      </p:tavLst>
                                    </p:anim>
                                  </p:childTnLst>
                                </p:cTn>
                              </p:par>
                            </p:childTnLst>
                          </p:cTn>
                        </p:par>
                        <p:par>
                          <p:cTn id="35" fill="hold" nodeType="afterGroup">
                            <p:stCondLst>
                              <p:cond delay="13000"/>
                            </p:stCondLst>
                            <p:childTnLst>
                              <p:par>
                                <p:cTn id="36" presetID="2" presetClass="entr" presetSubtype="4" fill="hold" nodeType="afterEffect">
                                  <p:stCondLst>
                                    <p:cond delay="0"/>
                                  </p:stCondLst>
                                  <p:childTnLst>
                                    <p:set>
                                      <p:cBhvr additive="repl">
                                        <p:cTn id="37" dur="1" fill="hold">
                                          <p:stCondLst>
                                            <p:cond delay="0"/>
                                          </p:stCondLst>
                                        </p:cTn>
                                        <p:tgtEl>
                                          <p:spTgt spid="30734"/>
                                        </p:tgtEl>
                                        <p:attrNameLst>
                                          <p:attrName>style.visibility</p:attrName>
                                        </p:attrNameLst>
                                      </p:cBhvr>
                                      <p:to>
                                        <p:strVal val="visible"/>
                                      </p:to>
                                    </p:set>
                                    <p:anim calcmode="lin" valueType="num">
                                      <p:cBhvr>
                                        <p:cTn id="38" dur="500" fill="hold"/>
                                        <p:tgtEl>
                                          <p:spTgt spid="30734"/>
                                        </p:tgtEl>
                                        <p:attrNameLst>
                                          <p:attrName>ppt_x</p:attrName>
                                        </p:attrNameLst>
                                      </p:cBhvr>
                                      <p:tavLst>
                                        <p:tav tm="100000">
                                          <p:val>
                                            <p:strVal val="#ppt_x"/>
                                          </p:val>
                                        </p:tav>
                                        <p:tav>
                                          <p:val>
                                            <p:strVal val="#ppt_x"/>
                                          </p:val>
                                        </p:tav>
                                      </p:tavLst>
                                    </p:anim>
                                    <p:anim calcmode="lin" valueType="num">
                                      <p:cBhvr>
                                        <p:cTn id="39" dur="500" fill="hold"/>
                                        <p:tgtEl>
                                          <p:spTgt spid="30734"/>
                                        </p:tgtEl>
                                        <p:attrNameLst>
                                          <p:attrName>ppt_y</p:attrName>
                                        </p:attrNameLst>
                                      </p:cBhvr>
                                      <p:tavLst>
                                        <p:tav tm="100000">
                                          <p:val>
                                            <p:strVal val="1+#ppt_h/2"/>
                                          </p:val>
                                        </p:tav>
                                        <p:tav>
                                          <p:val>
                                            <p:strVal val="#ppt_y"/>
                                          </p:val>
                                        </p:tav>
                                      </p:tavLst>
                                    </p:anim>
                                  </p:childTnLst>
                                </p:cTn>
                              </p:par>
                            </p:childTnLst>
                          </p:cTn>
                        </p:par>
                        <p:par>
                          <p:cTn id="40" fill="hold" nodeType="afterGroup">
                            <p:stCondLst>
                              <p:cond delay="16500"/>
                            </p:stCondLst>
                            <p:childTnLst>
                              <p:par>
                                <p:cTn id="41" presetID="17" presetClass="entr" presetSubtype="10" fill="hold" nodeType="afterEffect">
                                  <p:stCondLst>
                                    <p:cond delay="0"/>
                                  </p:stCondLst>
                                  <p:childTnLst>
                                    <p:set>
                                      <p:cBhvr additive="repl">
                                        <p:cTn id="42" dur="1" fill="hold">
                                          <p:stCondLst>
                                            <p:cond delay="0"/>
                                          </p:stCondLst>
                                        </p:cTn>
                                        <p:tgtEl>
                                          <p:spTgt spid="30728"/>
                                        </p:tgtEl>
                                        <p:attrNameLst>
                                          <p:attrName>style.visibility</p:attrName>
                                        </p:attrNameLst>
                                      </p:cBhvr>
                                      <p:to>
                                        <p:strVal val="visible"/>
                                      </p:to>
                                    </p:set>
                                    <p:anim calcmode="lin" valueType="num">
                                      <p:cBhvr additive="repl">
                                        <p:cTn id="43" dur="500" fill="hold"/>
                                        <p:tgtEl>
                                          <p:spTgt spid="30728"/>
                                        </p:tgtEl>
                                        <p:attrNameLst>
                                          <p:attrName>ppt_w</p:attrName>
                                        </p:attrNameLst>
                                      </p:cBhvr>
                                      <p:tavLst>
                                        <p:tav tm="100000">
                                          <p:val>
                                            <p:fltVal val="0"/>
                                          </p:val>
                                        </p:tav>
                                        <p:tav>
                                          <p:val>
                                            <p:strVal val="#ppt_w"/>
                                          </p:val>
                                        </p:tav>
                                      </p:tavLst>
                                    </p:anim>
                                    <p:anim calcmode="lin" valueType="num">
                                      <p:cBhvr additive="repl">
                                        <p:cTn id="44" dur="500" fill="hold"/>
                                        <p:tgtEl>
                                          <p:spTgt spid="30728"/>
                                        </p:tgtEl>
                                        <p:attrNameLst>
                                          <p:attrName>ppt_h</p:attrName>
                                        </p:attrNameLst>
                                      </p:cBhvr>
                                      <p:tavLst>
                                        <p:tav tm="100000">
                                          <p:val>
                                            <p:strVal val="#ppt_h"/>
                                          </p:val>
                                        </p:tav>
                                        <p:tav>
                                          <p:val>
                                            <p:strVal val="#ppt_h"/>
                                          </p:val>
                                        </p:tav>
                                      </p:tavLst>
                                    </p:anim>
                                  </p:childTnLst>
                                </p:cTn>
                              </p:par>
                            </p:childTnLst>
                          </p:cTn>
                        </p:par>
                        <p:par>
                          <p:cTn id="45" fill="hold" nodeType="afterGroup">
                            <p:stCondLst>
                              <p:cond delay="20000"/>
                            </p:stCondLst>
                            <p:childTnLst>
                              <p:par>
                                <p:cTn id="46" presetID="17" presetClass="entr" presetSubtype="10" fill="hold" nodeType="afterEffect">
                                  <p:stCondLst>
                                    <p:cond delay="0"/>
                                  </p:stCondLst>
                                  <p:childTnLst>
                                    <p:set>
                                      <p:cBhvr additive="repl">
                                        <p:cTn id="47" dur="1" fill="hold">
                                          <p:stCondLst>
                                            <p:cond delay="0"/>
                                          </p:stCondLst>
                                        </p:cTn>
                                        <p:tgtEl>
                                          <p:spTgt spid="30727"/>
                                        </p:tgtEl>
                                        <p:attrNameLst>
                                          <p:attrName>style.visibility</p:attrName>
                                        </p:attrNameLst>
                                      </p:cBhvr>
                                      <p:to>
                                        <p:strVal val="visible"/>
                                      </p:to>
                                    </p:set>
                                    <p:anim calcmode="lin" valueType="num">
                                      <p:cBhvr additive="repl">
                                        <p:cTn id="48" dur="500" fill="hold"/>
                                        <p:tgtEl>
                                          <p:spTgt spid="30727"/>
                                        </p:tgtEl>
                                        <p:attrNameLst>
                                          <p:attrName>ppt_w</p:attrName>
                                        </p:attrNameLst>
                                      </p:cBhvr>
                                      <p:tavLst>
                                        <p:tav tm="100000">
                                          <p:val>
                                            <p:fltVal val="0"/>
                                          </p:val>
                                        </p:tav>
                                        <p:tav>
                                          <p:val>
                                            <p:strVal val="#ppt_w"/>
                                          </p:val>
                                        </p:tav>
                                      </p:tavLst>
                                    </p:anim>
                                    <p:anim calcmode="lin" valueType="num">
                                      <p:cBhvr additive="repl">
                                        <p:cTn id="49" dur="500" fill="hold"/>
                                        <p:tgtEl>
                                          <p:spTgt spid="30727"/>
                                        </p:tgtEl>
                                        <p:attrNameLst>
                                          <p:attrName>ppt_h</p:attrName>
                                        </p:attrNameLst>
                                      </p:cBhvr>
                                      <p:tavLst>
                                        <p:tav tm="100000">
                                          <p:val>
                                            <p:strVal val="#ppt_h"/>
                                          </p:val>
                                        </p:tav>
                                        <p:tav>
                                          <p:val>
                                            <p:strVal val="#ppt_h"/>
                                          </p:val>
                                        </p:tav>
                                      </p:tavLst>
                                    </p:anim>
                                  </p:childTnLst>
                                </p:cTn>
                              </p:par>
                            </p:childTnLst>
                          </p:cTn>
                        </p:par>
                        <p:par>
                          <p:cTn id="50" fill="hold" nodeType="afterGroup">
                            <p:stCondLst>
                              <p:cond delay="24500"/>
                            </p:stCondLst>
                            <p:childTnLst>
                              <p:par>
                                <p:cTn id="51" presetID="2" presetClass="entr" presetSubtype="4" fill="hold" nodeType="afterEffect">
                                  <p:stCondLst>
                                    <p:cond delay="0"/>
                                  </p:stCondLst>
                                  <p:childTnLst>
                                    <p:set>
                                      <p:cBhvr additive="repl">
                                        <p:cTn id="52" dur="1" fill="hold">
                                          <p:stCondLst>
                                            <p:cond delay="0"/>
                                          </p:stCondLst>
                                        </p:cTn>
                                        <p:tgtEl>
                                          <p:spTgt spid="30730"/>
                                        </p:tgtEl>
                                        <p:attrNameLst>
                                          <p:attrName>style.visibility</p:attrName>
                                        </p:attrNameLst>
                                      </p:cBhvr>
                                      <p:to>
                                        <p:strVal val="visible"/>
                                      </p:to>
                                    </p:set>
                                    <p:anim calcmode="lin" valueType="num">
                                      <p:cBhvr>
                                        <p:cTn id="53" dur="500" fill="hold"/>
                                        <p:tgtEl>
                                          <p:spTgt spid="30730"/>
                                        </p:tgtEl>
                                        <p:attrNameLst>
                                          <p:attrName>ppt_x</p:attrName>
                                        </p:attrNameLst>
                                      </p:cBhvr>
                                      <p:tavLst>
                                        <p:tav tm="100000">
                                          <p:val>
                                            <p:strVal val="#ppt_x"/>
                                          </p:val>
                                        </p:tav>
                                        <p:tav>
                                          <p:val>
                                            <p:strVal val="#ppt_x"/>
                                          </p:val>
                                        </p:tav>
                                      </p:tavLst>
                                    </p:anim>
                                    <p:anim calcmode="lin" valueType="num">
                                      <p:cBhvr>
                                        <p:cTn id="54" dur="500" fill="hold"/>
                                        <p:tgtEl>
                                          <p:spTgt spid="30730"/>
                                        </p:tgtEl>
                                        <p:attrNameLst>
                                          <p:attrName>ppt_y</p:attrName>
                                        </p:attrNameLst>
                                      </p:cBhvr>
                                      <p:tavLst>
                                        <p:tav tm="100000">
                                          <p:val>
                                            <p:strVal val="1+#ppt_h/2"/>
                                          </p:val>
                                        </p:tav>
                                        <p:tav>
                                          <p:val>
                                            <p:strVal val="#ppt_y"/>
                                          </p:val>
                                        </p:tav>
                                      </p:tavLst>
                                    </p:anim>
                                  </p:childTnLst>
                                </p:cTn>
                              </p:par>
                            </p:childTnLst>
                          </p:cTn>
                        </p:par>
                        <p:par>
                          <p:cTn id="55" fill="hold" nodeType="afterGroup">
                            <p:stCondLst>
                              <p:cond delay="28000"/>
                            </p:stCondLst>
                            <p:childTnLst>
                              <p:par>
                                <p:cTn id="56" presetID="2" presetClass="entr" presetSubtype="2" fill="hold" nodeType="afterEffect">
                                  <p:stCondLst>
                                    <p:cond delay="0"/>
                                  </p:stCondLst>
                                  <p:childTnLst>
                                    <p:set>
                                      <p:cBhvr additive="repl">
                                        <p:cTn id="57" dur="1" fill="hold">
                                          <p:stCondLst>
                                            <p:cond delay="0"/>
                                          </p:stCondLst>
                                        </p:cTn>
                                        <p:tgtEl>
                                          <p:spTgt spid="30729"/>
                                        </p:tgtEl>
                                        <p:attrNameLst>
                                          <p:attrName>style.visibility</p:attrName>
                                        </p:attrNameLst>
                                      </p:cBhvr>
                                      <p:to>
                                        <p:strVal val="visible"/>
                                      </p:to>
                                    </p:set>
                                    <p:anim calcmode="lin" valueType="num">
                                      <p:cBhvr>
                                        <p:cTn id="58" dur="500" fill="hold"/>
                                        <p:tgtEl>
                                          <p:spTgt spid="30729"/>
                                        </p:tgtEl>
                                        <p:attrNameLst>
                                          <p:attrName>ppt_x</p:attrName>
                                        </p:attrNameLst>
                                      </p:cBhvr>
                                      <p:tavLst>
                                        <p:tav tm="100000">
                                          <p:val>
                                            <p:strVal val="1+#ppt_w/2"/>
                                          </p:val>
                                        </p:tav>
                                        <p:tav>
                                          <p:val>
                                            <p:strVal val="#ppt_x"/>
                                          </p:val>
                                        </p:tav>
                                      </p:tavLst>
                                    </p:anim>
                                    <p:anim calcmode="lin" valueType="num">
                                      <p:cBhvr>
                                        <p:cTn id="59" dur="500" fill="hold"/>
                                        <p:tgtEl>
                                          <p:spTgt spid="30729"/>
                                        </p:tgtEl>
                                        <p:attrNameLst>
                                          <p:attrName>ppt_y</p:attrName>
                                        </p:attrNameLst>
                                      </p:cBhvr>
                                      <p:tavLst>
                                        <p:tav tm="100000">
                                          <p:val>
                                            <p:strVal val="#ppt_y"/>
                                          </p:val>
                                        </p:tav>
                                        <p:tav>
                                          <p:val>
                                            <p:strVal val="#ppt_y"/>
                                          </p:val>
                                        </p:tav>
                                      </p:tavLst>
                                    </p:anim>
                                  </p:childTnLst>
                                </p:cTn>
                              </p:par>
                            </p:childTnLst>
                          </p:cTn>
                        </p:par>
                        <p:par>
                          <p:cTn id="60" fill="hold" nodeType="afterGroup">
                            <p:stCondLst>
                              <p:cond delay="28500"/>
                            </p:stCondLst>
                            <p:childTnLst>
                              <p:par>
                                <p:cTn id="61" presetID="7" presetClass="entr" presetSubtype="1" fill="hold" nodeType="afterEffect">
                                  <p:stCondLst>
                                    <p:cond delay="0"/>
                                  </p:stCondLst>
                                  <p:childTnLst>
                                    <p:set>
                                      <p:cBhvr additive="repl">
                                        <p:cTn id="62" dur="1" fill="hold">
                                          <p:stCondLst>
                                            <p:cond delay="0"/>
                                          </p:stCondLst>
                                        </p:cTn>
                                        <p:tgtEl>
                                          <p:spTgt spid="16"/>
                                        </p:tgtEl>
                                        <p:attrNameLst>
                                          <p:attrName>style.visibility</p:attrName>
                                        </p:attrNameLst>
                                      </p:cBhvr>
                                      <p:to>
                                        <p:strVal val="visible"/>
                                      </p:to>
                                    </p:set>
                                    <p:anim calcmode="lin" valueType="num">
                                      <p:cBhvr>
                                        <p:cTn id="63" dur="5000" fill="hold"/>
                                        <p:tgtEl>
                                          <p:spTgt spid="16"/>
                                        </p:tgtEl>
                                        <p:attrNameLst>
                                          <p:attrName>ppt_x</p:attrName>
                                        </p:attrNameLst>
                                      </p:cBhvr>
                                      <p:tavLst>
                                        <p:tav tm="100000">
                                          <p:val>
                                            <p:strVal val="#ppt_x"/>
                                          </p:val>
                                        </p:tav>
                                        <p:tav>
                                          <p:val>
                                            <p:strVal val="#ppt_x"/>
                                          </p:val>
                                        </p:tav>
                                      </p:tavLst>
                                    </p:anim>
                                    <p:anim calcmode="lin" valueType="num">
                                      <p:cBhvr>
                                        <p:cTn id="64" dur="5000" fill="hold"/>
                                        <p:tgtEl>
                                          <p:spTgt spid="16"/>
                                        </p:tgtEl>
                                        <p:attrNameLst>
                                          <p:attrName>ppt_y</p:attrName>
                                        </p:attrNameLst>
                                      </p:cBhvr>
                                      <p:tavLst>
                                        <p:tav tm="100000">
                                          <p:val>
                                            <p:strVal val="0-#ppt_h/2"/>
                                          </p:val>
                                        </p:tav>
                                        <p:tav>
                                          <p:val>
                                            <p:strVal val="#ppt_y"/>
                                          </p:val>
                                        </p:tav>
                                      </p:tavLst>
                                    </p:anim>
                                  </p:childTnLst>
                                </p:cTn>
                              </p:par>
                            </p:childTnLst>
                          </p:cTn>
                        </p:par>
                        <p:par>
                          <p:cTn id="65" fill="hold" nodeType="afterGroup">
                            <p:stCondLst>
                              <p:cond delay="33500"/>
                            </p:stCondLst>
                            <p:childTnLst>
                              <p:par>
                                <p:cTn id="66" presetID="7" presetClass="entr" presetSubtype="1" fill="hold" nodeType="afterEffect">
                                  <p:stCondLst>
                                    <p:cond delay="0"/>
                                  </p:stCondLst>
                                  <p:childTnLst>
                                    <p:set>
                                      <p:cBhvr additive="repl">
                                        <p:cTn id="67" dur="1" fill="hold">
                                          <p:stCondLst>
                                            <p:cond delay="0"/>
                                          </p:stCondLst>
                                        </p:cTn>
                                        <p:tgtEl>
                                          <p:spTgt spid="30731"/>
                                        </p:tgtEl>
                                        <p:attrNameLst>
                                          <p:attrName>style.visibility</p:attrName>
                                        </p:attrNameLst>
                                      </p:cBhvr>
                                      <p:to>
                                        <p:strVal val="visible"/>
                                      </p:to>
                                    </p:set>
                                    <p:anim calcmode="lin" valueType="num">
                                      <p:cBhvr>
                                        <p:cTn id="68" dur="5000" fill="hold"/>
                                        <p:tgtEl>
                                          <p:spTgt spid="30731"/>
                                        </p:tgtEl>
                                        <p:attrNameLst>
                                          <p:attrName>ppt_x</p:attrName>
                                        </p:attrNameLst>
                                      </p:cBhvr>
                                      <p:tavLst>
                                        <p:tav tm="100000">
                                          <p:val>
                                            <p:strVal val="#ppt_x"/>
                                          </p:val>
                                        </p:tav>
                                        <p:tav>
                                          <p:val>
                                            <p:strVal val="#ppt_x"/>
                                          </p:val>
                                        </p:tav>
                                      </p:tavLst>
                                    </p:anim>
                                    <p:anim calcmode="lin" valueType="num">
                                      <p:cBhvr>
                                        <p:cTn id="69" dur="5000" fill="hold"/>
                                        <p:tgtEl>
                                          <p:spTgt spid="30731"/>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BBE0E3"/>
            </a:gs>
            <a:gs pos="100000">
              <a:srgbClr val="CCCCFF"/>
            </a:gs>
          </a:gsLst>
          <a:lin ang="2700000" scaled="1"/>
        </a:gra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6350" y="2019300"/>
            <a:ext cx="692150" cy="1465263"/>
            <a:chOff x="160" y="1272"/>
            <a:chExt cx="436" cy="923"/>
          </a:xfrm>
        </p:grpSpPr>
        <p:sp>
          <p:nvSpPr>
            <p:cNvPr id="88081" name="Line 2"/>
            <p:cNvSpPr>
              <a:spLocks noChangeShapeType="1"/>
            </p:cNvSpPr>
            <p:nvPr/>
          </p:nvSpPr>
          <p:spPr bwMode="auto">
            <a:xfrm>
              <a:off x="384" y="1272"/>
              <a:ext cx="1" cy="924"/>
            </a:xfrm>
            <a:prstGeom prst="line">
              <a:avLst/>
            </a:prstGeom>
            <a:noFill/>
            <a:ln w="57240">
              <a:solidFill>
                <a:srgbClr val="663300"/>
              </a:solidFill>
              <a:miter lim="800000"/>
              <a:headEnd/>
              <a:tailEnd/>
            </a:ln>
          </p:spPr>
          <p:txBody>
            <a:bodyPr/>
            <a:lstStyle/>
            <a:p>
              <a:pPr eaLnBrk="1" hangingPunct="1">
                <a:defRPr/>
              </a:pPr>
              <a:endParaRPr lang="en-US" b="1">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88082" name="Line 3"/>
            <p:cNvSpPr>
              <a:spLocks noChangeShapeType="1"/>
            </p:cNvSpPr>
            <p:nvPr/>
          </p:nvSpPr>
          <p:spPr bwMode="auto">
            <a:xfrm>
              <a:off x="160" y="1512"/>
              <a:ext cx="437" cy="1"/>
            </a:xfrm>
            <a:prstGeom prst="line">
              <a:avLst/>
            </a:prstGeom>
            <a:noFill/>
            <a:ln w="57240">
              <a:solidFill>
                <a:srgbClr val="663300"/>
              </a:solidFill>
              <a:miter lim="800000"/>
              <a:headEnd/>
              <a:tailEnd/>
            </a:ln>
          </p:spPr>
          <p:txBody>
            <a:bodyPr/>
            <a:lstStyle/>
            <a:p>
              <a:pPr eaLnBrk="1" hangingPunct="1">
                <a:defRPr/>
              </a:pPr>
              <a:endParaRPr lang="en-US" b="1">
                <a:solidFill>
                  <a:srgbClr val="000000"/>
                </a:solidFill>
                <a:effectLst>
                  <a:outerShdw blurRad="38100" dist="38100" dir="2700000" algn="tl">
                    <a:srgbClr val="000000">
                      <a:alpha val="43137"/>
                    </a:srgbClr>
                  </a:outerShdw>
                </a:effectLst>
                <a:latin typeface="Times New Roman" charset="0"/>
                <a:ea typeface="ＭＳ Ｐゴシック"/>
              </a:endParaRPr>
            </a:p>
          </p:txBody>
        </p:sp>
      </p:grpSp>
      <p:sp>
        <p:nvSpPr>
          <p:cNvPr id="32772" name="Text Box 4"/>
          <p:cNvSpPr txBox="1">
            <a:spLocks noChangeArrowheads="1"/>
          </p:cNvSpPr>
          <p:nvPr/>
        </p:nvSpPr>
        <p:spPr bwMode="auto">
          <a:xfrm>
            <a:off x="290513" y="3524250"/>
            <a:ext cx="2203450" cy="525463"/>
          </a:xfrm>
          <a:prstGeom prst="rect">
            <a:avLst/>
          </a:prstGeom>
          <a:solidFill>
            <a:srgbClr val="9C9CD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0000"/>
              </a:buClr>
              <a:buSzPct val="100000"/>
              <a:buFont typeface="Arial" charset="0"/>
              <a:buNone/>
            </a:pPr>
            <a:r>
              <a:rPr lang="en-GB" sz="2800" b="1">
                <a:solidFill>
                  <a:srgbClr val="000000"/>
                </a:solidFill>
                <a:cs typeface="Arial" charset="0"/>
              </a:rPr>
              <a:t>Church Age</a:t>
            </a:r>
          </a:p>
        </p:txBody>
      </p:sp>
      <p:sp>
        <p:nvSpPr>
          <p:cNvPr id="32774" name="Text Box 6"/>
          <p:cNvSpPr txBox="1">
            <a:spLocks noChangeArrowheads="1"/>
          </p:cNvSpPr>
          <p:nvPr/>
        </p:nvSpPr>
        <p:spPr bwMode="auto">
          <a:xfrm>
            <a:off x="2484438" y="3524250"/>
            <a:ext cx="2725737" cy="895350"/>
          </a:xfrm>
          <a:prstGeom prst="rect">
            <a:avLst/>
          </a:prstGeom>
          <a:solidFill>
            <a:srgbClr val="CCFF66"/>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0000"/>
              </a:buClr>
              <a:buSzPct val="100000"/>
              <a:buFont typeface="Arial" charset="0"/>
              <a:buNone/>
            </a:pPr>
            <a:r>
              <a:rPr lang="en-GB" sz="2800" b="1">
                <a:solidFill>
                  <a:srgbClr val="000000"/>
                </a:solidFill>
                <a:cs typeface="Arial" charset="0"/>
              </a:rPr>
              <a:t>Tribulation</a:t>
            </a:r>
          </a:p>
          <a:p>
            <a:pPr algn="ctr" defTabSz="449263" eaLnBrk="1" hangingPunct="1">
              <a:buClr>
                <a:srgbClr val="000000"/>
              </a:buClr>
              <a:buSzPct val="100000"/>
            </a:pPr>
            <a:r>
              <a:rPr lang="en-GB" b="1">
                <a:solidFill>
                  <a:srgbClr val="000000"/>
                </a:solidFill>
                <a:cs typeface="Arial" charset="0"/>
              </a:rPr>
              <a:t>(Zech. 14:1-2)</a:t>
            </a:r>
            <a:endParaRPr lang="en-GB" sz="2800" b="1">
              <a:solidFill>
                <a:srgbClr val="000000"/>
              </a:solidFill>
              <a:cs typeface="Arial" charset="0"/>
            </a:endParaRPr>
          </a:p>
        </p:txBody>
      </p:sp>
      <p:sp>
        <p:nvSpPr>
          <p:cNvPr id="32775" name="Text Box 7"/>
          <p:cNvSpPr txBox="1">
            <a:spLocks noChangeArrowheads="1"/>
          </p:cNvSpPr>
          <p:nvPr/>
        </p:nvSpPr>
        <p:spPr bwMode="auto">
          <a:xfrm>
            <a:off x="5218113" y="3524250"/>
            <a:ext cx="2336800" cy="895350"/>
          </a:xfrm>
          <a:prstGeom prst="rect">
            <a:avLst/>
          </a:prstGeom>
          <a:solidFill>
            <a:srgbClr val="99FFC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0000"/>
              </a:buClr>
              <a:buSzPct val="100000"/>
              <a:buFont typeface="Arial" charset="0"/>
              <a:buNone/>
            </a:pPr>
            <a:r>
              <a:rPr lang="en-GB" sz="2800" b="1">
                <a:solidFill>
                  <a:srgbClr val="000000"/>
                </a:solidFill>
                <a:cs typeface="Arial" charset="0"/>
              </a:rPr>
              <a:t>Millennium</a:t>
            </a:r>
          </a:p>
          <a:p>
            <a:pPr algn="ctr" defTabSz="449263" eaLnBrk="1" hangingPunct="1">
              <a:buClr>
                <a:srgbClr val="000000"/>
              </a:buClr>
              <a:buSzPct val="100000"/>
              <a:buFont typeface="Arial" charset="0"/>
              <a:buNone/>
            </a:pPr>
            <a:r>
              <a:rPr lang="en-GB" b="1">
                <a:solidFill>
                  <a:srgbClr val="000000"/>
                </a:solidFill>
                <a:cs typeface="Arial" charset="0"/>
              </a:rPr>
              <a:t>(Zech. 14:6-21)</a:t>
            </a:r>
            <a:endParaRPr lang="en-GB" sz="2800" b="1">
              <a:solidFill>
                <a:srgbClr val="000000"/>
              </a:solidFill>
              <a:cs typeface="Arial" charset="0"/>
            </a:endParaRPr>
          </a:p>
        </p:txBody>
      </p:sp>
      <p:cxnSp>
        <p:nvCxnSpPr>
          <p:cNvPr id="32776" name="AutoShape 8"/>
          <p:cNvCxnSpPr>
            <a:cxnSpLocks noChangeShapeType="1"/>
          </p:cNvCxnSpPr>
          <p:nvPr/>
        </p:nvCxnSpPr>
        <p:spPr bwMode="auto">
          <a:xfrm flipV="1">
            <a:off x="2239963" y="1143000"/>
            <a:ext cx="531812" cy="1046163"/>
          </a:xfrm>
          <a:prstGeom prst="curvedConnector3">
            <a:avLst>
              <a:gd name="adj1" fmla="val 50000"/>
            </a:avLst>
          </a:prstGeom>
          <a:noFill/>
          <a:ln w="9360">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32777" name="Text Box 9"/>
          <p:cNvSpPr txBox="1">
            <a:spLocks noChangeArrowheads="1"/>
          </p:cNvSpPr>
          <p:nvPr/>
        </p:nvSpPr>
        <p:spPr bwMode="auto">
          <a:xfrm>
            <a:off x="1258888" y="1809750"/>
            <a:ext cx="2808287" cy="833438"/>
          </a:xfrm>
          <a:prstGeom prst="rect">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0000"/>
              </a:buClr>
              <a:buSzPct val="100000"/>
              <a:buFont typeface="Arial" charset="0"/>
              <a:buNone/>
            </a:pPr>
            <a:r>
              <a:rPr lang="en-GB" b="1">
                <a:solidFill>
                  <a:srgbClr val="000000"/>
                </a:solidFill>
                <a:cs typeface="Arial" charset="0"/>
              </a:rPr>
              <a:t>Rapture</a:t>
            </a:r>
            <a:br>
              <a:rPr lang="en-GB" b="1">
                <a:solidFill>
                  <a:srgbClr val="000000"/>
                </a:solidFill>
                <a:cs typeface="Arial" charset="0"/>
              </a:rPr>
            </a:br>
            <a:r>
              <a:rPr lang="en-GB" b="1">
                <a:solidFill>
                  <a:srgbClr val="000000"/>
                </a:solidFill>
                <a:cs typeface="Arial" charset="0"/>
              </a:rPr>
              <a:t>(1 Thess. 4:13-18)</a:t>
            </a:r>
          </a:p>
        </p:txBody>
      </p:sp>
      <p:sp>
        <p:nvSpPr>
          <p:cNvPr id="32778" name="Line 10"/>
          <p:cNvSpPr>
            <a:spLocks noChangeShapeType="1"/>
          </p:cNvSpPr>
          <p:nvPr/>
        </p:nvSpPr>
        <p:spPr bwMode="auto">
          <a:xfrm>
            <a:off x="5173663" y="2276475"/>
            <a:ext cx="1587" cy="1162050"/>
          </a:xfrm>
          <a:prstGeom prst="line">
            <a:avLst/>
          </a:prstGeom>
          <a:noFill/>
          <a:ln w="9360">
            <a:solidFill>
              <a:srgbClr val="000000"/>
            </a:solidFill>
            <a:miter lim="800000"/>
            <a:headEnd/>
            <a:tailEnd type="triangle" w="med" len="med"/>
          </a:ln>
        </p:spPr>
        <p:txBody>
          <a:bodyPr/>
          <a:lstStyle/>
          <a:p>
            <a:pPr eaLnBrk="1" hangingPunct="1">
              <a:defRPr/>
            </a:pPr>
            <a:endParaRPr lang="en-US" b="1">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32779" name="Text Box 11"/>
          <p:cNvSpPr txBox="1">
            <a:spLocks noChangeArrowheads="1"/>
          </p:cNvSpPr>
          <p:nvPr/>
        </p:nvSpPr>
        <p:spPr bwMode="auto">
          <a:xfrm>
            <a:off x="4095750" y="1809750"/>
            <a:ext cx="2165350" cy="895350"/>
          </a:xfrm>
          <a:prstGeom prst="rect">
            <a:avLst/>
          </a:prstGeom>
          <a:solidFill>
            <a:srgbClr val="FF99C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0000"/>
              </a:buClr>
              <a:buSzPct val="100000"/>
              <a:buFont typeface="Arial" charset="0"/>
              <a:buNone/>
            </a:pPr>
            <a:r>
              <a:rPr lang="en-GB" sz="2800" b="1">
                <a:solidFill>
                  <a:srgbClr val="000000"/>
                </a:solidFill>
                <a:cs typeface="Arial" charset="0"/>
              </a:rPr>
              <a:t>2</a:t>
            </a:r>
            <a:r>
              <a:rPr lang="en-GB" sz="2800" b="1" baseline="30000">
                <a:solidFill>
                  <a:srgbClr val="000000"/>
                </a:solidFill>
                <a:cs typeface="Arial" charset="0"/>
              </a:rPr>
              <a:t>nd</a:t>
            </a:r>
            <a:r>
              <a:rPr lang="en-GB" sz="2800" b="1">
                <a:solidFill>
                  <a:srgbClr val="000000"/>
                </a:solidFill>
                <a:cs typeface="Arial" charset="0"/>
              </a:rPr>
              <a:t> Advent</a:t>
            </a:r>
          </a:p>
          <a:p>
            <a:pPr algn="ctr" defTabSz="449263" eaLnBrk="1" hangingPunct="1">
              <a:buClr>
                <a:srgbClr val="000000"/>
              </a:buClr>
              <a:buSzPct val="100000"/>
              <a:buFont typeface="Arial" charset="0"/>
              <a:buNone/>
            </a:pPr>
            <a:r>
              <a:rPr lang="en-GB" b="1">
                <a:solidFill>
                  <a:srgbClr val="000000"/>
                </a:solidFill>
                <a:cs typeface="Arial" charset="0"/>
              </a:rPr>
              <a:t>(Zech. 14:3-5)</a:t>
            </a:r>
          </a:p>
        </p:txBody>
      </p:sp>
      <p:sp>
        <p:nvSpPr>
          <p:cNvPr id="32780" name="Text Box 12"/>
          <p:cNvSpPr txBox="1">
            <a:spLocks noChangeArrowheads="1"/>
          </p:cNvSpPr>
          <p:nvPr/>
        </p:nvSpPr>
        <p:spPr bwMode="auto">
          <a:xfrm>
            <a:off x="2967038" y="4895850"/>
            <a:ext cx="2635250" cy="1325563"/>
          </a:xfrm>
          <a:prstGeom prst="rect">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0000"/>
              </a:buClr>
              <a:buSzPct val="100000"/>
              <a:buFont typeface="Arial" charset="0"/>
              <a:buNone/>
            </a:pPr>
            <a:r>
              <a:rPr lang="en-GB" sz="2800" b="1">
                <a:solidFill>
                  <a:srgbClr val="000000"/>
                </a:solidFill>
                <a:cs typeface="Arial" charset="0"/>
              </a:rPr>
              <a:t>Gog &amp; Magog </a:t>
            </a:r>
            <a:br>
              <a:rPr lang="en-GB" sz="2800" b="1">
                <a:solidFill>
                  <a:srgbClr val="000000"/>
                </a:solidFill>
                <a:cs typeface="Arial" charset="0"/>
              </a:rPr>
            </a:br>
            <a:r>
              <a:rPr lang="en-GB" sz="2800" b="1">
                <a:solidFill>
                  <a:srgbClr val="000000"/>
                </a:solidFill>
                <a:cs typeface="Arial" charset="0"/>
              </a:rPr>
              <a:t>(Armageddon)</a:t>
            </a:r>
            <a:br>
              <a:rPr lang="en-GB" sz="2800" b="1">
                <a:solidFill>
                  <a:srgbClr val="000000"/>
                </a:solidFill>
                <a:cs typeface="Arial" charset="0"/>
              </a:rPr>
            </a:br>
            <a:r>
              <a:rPr lang="en-GB" b="1">
                <a:solidFill>
                  <a:srgbClr val="000000"/>
                </a:solidFill>
                <a:cs typeface="Arial" charset="0"/>
              </a:rPr>
              <a:t>(Ezek. 38–39)</a:t>
            </a:r>
            <a:endParaRPr lang="en-GB" sz="2800" b="1">
              <a:solidFill>
                <a:srgbClr val="000000"/>
              </a:solidFill>
              <a:cs typeface="Arial" charset="0"/>
            </a:endParaRPr>
          </a:p>
        </p:txBody>
      </p:sp>
      <p:sp>
        <p:nvSpPr>
          <p:cNvPr id="32781" name="Text Box 13"/>
          <p:cNvSpPr txBox="1">
            <a:spLocks noChangeArrowheads="1"/>
          </p:cNvSpPr>
          <p:nvPr/>
        </p:nvSpPr>
        <p:spPr bwMode="auto">
          <a:xfrm>
            <a:off x="6075363" y="4914900"/>
            <a:ext cx="2894012" cy="1325563"/>
          </a:xfrm>
          <a:prstGeom prst="rect">
            <a:avLst/>
          </a:prstGeom>
          <a:solidFill>
            <a:srgbClr val="99C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0000"/>
              </a:buClr>
              <a:buSzPct val="100000"/>
              <a:buFont typeface="Arial" charset="0"/>
              <a:buNone/>
            </a:pPr>
            <a:r>
              <a:rPr lang="en-GB" sz="2800" b="1">
                <a:solidFill>
                  <a:srgbClr val="000000"/>
                </a:solidFill>
                <a:cs typeface="Arial" charset="0"/>
              </a:rPr>
              <a:t>Gog and Magog </a:t>
            </a:r>
            <a:br>
              <a:rPr lang="en-GB" sz="2800" b="1">
                <a:solidFill>
                  <a:srgbClr val="000000"/>
                </a:solidFill>
                <a:cs typeface="Arial" charset="0"/>
              </a:rPr>
            </a:br>
            <a:r>
              <a:rPr lang="en-GB" sz="2800" b="1">
                <a:solidFill>
                  <a:srgbClr val="000000"/>
                </a:solidFill>
                <a:cs typeface="Arial" charset="0"/>
              </a:rPr>
              <a:t>Revisited</a:t>
            </a:r>
          </a:p>
          <a:p>
            <a:pPr algn="ctr" defTabSz="449263" eaLnBrk="1" hangingPunct="1">
              <a:buClr>
                <a:srgbClr val="000000"/>
              </a:buClr>
              <a:buSzPct val="100000"/>
              <a:buFont typeface="Arial" charset="0"/>
              <a:buNone/>
            </a:pPr>
            <a:r>
              <a:rPr lang="en-GB" b="1">
                <a:solidFill>
                  <a:srgbClr val="000000"/>
                </a:solidFill>
                <a:cs typeface="Arial" charset="0"/>
              </a:rPr>
              <a:t>(Rev. 20:7-10)</a:t>
            </a:r>
          </a:p>
        </p:txBody>
      </p:sp>
      <p:sp>
        <p:nvSpPr>
          <p:cNvPr id="32783" name="Line 15"/>
          <p:cNvSpPr>
            <a:spLocks noChangeShapeType="1"/>
          </p:cNvSpPr>
          <p:nvPr/>
        </p:nvSpPr>
        <p:spPr bwMode="auto">
          <a:xfrm flipV="1">
            <a:off x="5189538" y="4037013"/>
            <a:ext cx="1587" cy="841375"/>
          </a:xfrm>
          <a:prstGeom prst="line">
            <a:avLst/>
          </a:prstGeom>
          <a:noFill/>
          <a:ln w="9360">
            <a:solidFill>
              <a:srgbClr val="000000"/>
            </a:solidFill>
            <a:miter lim="800000"/>
            <a:headEnd/>
            <a:tailEnd type="triangle" w="med" len="med"/>
          </a:ln>
        </p:spPr>
        <p:txBody>
          <a:bodyPr/>
          <a:lstStyle/>
          <a:p>
            <a:pPr eaLnBrk="1" hangingPunct="1">
              <a:defRPr/>
            </a:pPr>
            <a:endParaRPr lang="en-US" b="1">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32784" name="Line 16"/>
          <p:cNvSpPr>
            <a:spLocks noChangeShapeType="1"/>
          </p:cNvSpPr>
          <p:nvPr/>
        </p:nvSpPr>
        <p:spPr bwMode="auto">
          <a:xfrm flipV="1">
            <a:off x="7566025" y="4056063"/>
            <a:ext cx="1588" cy="841375"/>
          </a:xfrm>
          <a:prstGeom prst="line">
            <a:avLst/>
          </a:prstGeom>
          <a:noFill/>
          <a:ln w="9360">
            <a:solidFill>
              <a:srgbClr val="000000"/>
            </a:solidFill>
            <a:miter lim="800000"/>
            <a:headEnd/>
            <a:tailEnd type="triangle" w="med" len="med"/>
          </a:ln>
        </p:spPr>
        <p:txBody>
          <a:bodyPr/>
          <a:lstStyle/>
          <a:p>
            <a:pPr eaLnBrk="1" hangingPunct="1">
              <a:defRPr/>
            </a:pPr>
            <a:endParaRPr lang="en-US" b="1">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32773" name="Line 5"/>
          <p:cNvSpPr>
            <a:spLocks noChangeShapeType="1"/>
          </p:cNvSpPr>
          <p:nvPr/>
        </p:nvSpPr>
        <p:spPr bwMode="auto">
          <a:xfrm flipV="1">
            <a:off x="0" y="3500438"/>
            <a:ext cx="8388350" cy="4762"/>
          </a:xfrm>
          <a:prstGeom prst="line">
            <a:avLst/>
          </a:prstGeom>
          <a:noFill/>
          <a:ln w="76320">
            <a:solidFill>
              <a:srgbClr val="000000"/>
            </a:solidFill>
            <a:miter lim="800000"/>
            <a:headEnd/>
            <a:tailEnd type="triangle" w="med" len="med"/>
          </a:ln>
        </p:spPr>
        <p:txBody>
          <a:bodyPr/>
          <a:lstStyle/>
          <a:p>
            <a:pPr eaLnBrk="1" hangingPunct="1">
              <a:defRPr/>
            </a:pPr>
            <a:endParaRPr lang="en-US" b="1">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626703" name="Title 18"/>
          <p:cNvSpPr>
            <a:spLocks noGrp="1"/>
          </p:cNvSpPr>
          <p:nvPr>
            <p:ph type="title" idx="4294967295"/>
          </p:nvPr>
        </p:nvSpPr>
        <p:spPr>
          <a:xfrm>
            <a:off x="0" y="0"/>
            <a:ext cx="9144000" cy="914400"/>
          </a:xfrm>
          <a:solidFill>
            <a:srgbClr val="000000"/>
          </a:solidFill>
        </p:spPr>
        <p:txBody>
          <a:bodyPr/>
          <a:lstStyle/>
          <a:p>
            <a:r>
              <a:rPr lang="en-GB" sz="3600" b="1">
                <a:solidFill>
                  <a:schemeClr val="bg1"/>
                </a:solidFill>
                <a:latin typeface="Arial" charset="0"/>
                <a:ea typeface="ＭＳ Ｐゴシック" charset="0"/>
              </a:rPr>
              <a:t>A Dispensational Timeline</a:t>
            </a:r>
            <a:endParaRPr lang="en-US" sz="5400" b="1">
              <a:latin typeface="Arial" charset="0"/>
              <a:ea typeface="ＭＳ Ｐゴシック" charset="0"/>
            </a:endParaRPr>
          </a:p>
        </p:txBody>
      </p:sp>
      <p:sp>
        <p:nvSpPr>
          <p:cNvPr id="19" name="Line 10"/>
          <p:cNvSpPr>
            <a:spLocks noChangeShapeType="1"/>
          </p:cNvSpPr>
          <p:nvPr/>
        </p:nvSpPr>
        <p:spPr bwMode="auto">
          <a:xfrm>
            <a:off x="7796213" y="2276475"/>
            <a:ext cx="1587" cy="1162050"/>
          </a:xfrm>
          <a:prstGeom prst="line">
            <a:avLst/>
          </a:prstGeom>
          <a:noFill/>
          <a:ln w="9360">
            <a:solidFill>
              <a:srgbClr val="000000"/>
            </a:solidFill>
            <a:miter lim="800000"/>
            <a:headEnd/>
            <a:tailEnd type="triangle" w="med" len="med"/>
          </a:ln>
        </p:spPr>
        <p:txBody>
          <a:bodyPr/>
          <a:lstStyle/>
          <a:p>
            <a:pPr eaLnBrk="1" hangingPunct="1">
              <a:defRPr/>
            </a:pPr>
            <a:endParaRPr lang="en-US" b="1">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32782" name="Text Box 14"/>
          <p:cNvSpPr txBox="1">
            <a:spLocks noChangeArrowheads="1"/>
          </p:cNvSpPr>
          <p:nvPr/>
        </p:nvSpPr>
        <p:spPr bwMode="auto">
          <a:xfrm>
            <a:off x="6640513" y="981075"/>
            <a:ext cx="2312987" cy="1755775"/>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000000"/>
              </a:buClr>
              <a:buSzPct val="100000"/>
              <a:buFont typeface="Arial" charset="0"/>
              <a:buNone/>
            </a:pPr>
            <a:r>
              <a:rPr lang="en-GB" sz="2800" b="1">
                <a:solidFill>
                  <a:srgbClr val="000000"/>
                </a:solidFill>
                <a:cs typeface="Arial" charset="0"/>
              </a:rPr>
              <a:t>Great</a:t>
            </a:r>
          </a:p>
          <a:p>
            <a:pPr algn="ctr" defTabSz="449263" eaLnBrk="1" hangingPunct="1">
              <a:buClr>
                <a:srgbClr val="000000"/>
              </a:buClr>
              <a:buSzPct val="100000"/>
              <a:buFont typeface="Arial" charset="0"/>
              <a:buNone/>
            </a:pPr>
            <a:r>
              <a:rPr lang="en-GB" sz="2800" b="1">
                <a:solidFill>
                  <a:srgbClr val="000000"/>
                </a:solidFill>
                <a:cs typeface="Arial" charset="0"/>
              </a:rPr>
              <a:t>White</a:t>
            </a:r>
          </a:p>
          <a:p>
            <a:pPr algn="ctr" defTabSz="449263" eaLnBrk="1" hangingPunct="1">
              <a:buClr>
                <a:srgbClr val="000000"/>
              </a:buClr>
              <a:buSzPct val="100000"/>
              <a:buFont typeface="Arial" charset="0"/>
              <a:buNone/>
            </a:pPr>
            <a:r>
              <a:rPr lang="en-GB" sz="2800" b="1">
                <a:solidFill>
                  <a:srgbClr val="000000"/>
                </a:solidFill>
                <a:cs typeface="Arial" charset="0"/>
              </a:rPr>
              <a:t>Throne</a:t>
            </a:r>
          </a:p>
          <a:p>
            <a:pPr algn="ctr" defTabSz="449263" eaLnBrk="1" hangingPunct="1">
              <a:buClr>
                <a:srgbClr val="000000"/>
              </a:buClr>
              <a:buSzPct val="100000"/>
              <a:buFont typeface="Arial" charset="0"/>
              <a:buNone/>
            </a:pPr>
            <a:r>
              <a:rPr lang="en-GB" b="1">
                <a:solidFill>
                  <a:srgbClr val="000000"/>
                </a:solidFill>
                <a:cs typeface="Arial" charset="0"/>
              </a:rPr>
              <a:t>(Rev. 20:11-14)</a:t>
            </a:r>
          </a:p>
        </p:txBody>
      </p:sp>
      <p:sp>
        <p:nvSpPr>
          <p:cNvPr id="20" name="Line 15"/>
          <p:cNvSpPr>
            <a:spLocks noChangeShapeType="1"/>
          </p:cNvSpPr>
          <p:nvPr/>
        </p:nvSpPr>
        <p:spPr bwMode="auto">
          <a:xfrm flipV="1">
            <a:off x="2484438" y="2708275"/>
            <a:ext cx="1587" cy="841375"/>
          </a:xfrm>
          <a:prstGeom prst="line">
            <a:avLst/>
          </a:prstGeom>
          <a:noFill/>
          <a:ln w="9360">
            <a:solidFill>
              <a:srgbClr val="000000"/>
            </a:solidFill>
            <a:miter lim="800000"/>
            <a:headEnd/>
            <a:tailEnd type="triangle" w="med" len="med"/>
          </a:ln>
        </p:spPr>
        <p:txBody>
          <a:bodyPr/>
          <a:lstStyle/>
          <a:p>
            <a:pPr eaLnBrk="1" hangingPunct="1">
              <a:defRPr/>
            </a:pPr>
            <a:endParaRPr lang="en-US" b="1">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626707" name="Text Box 4"/>
          <p:cNvSpPr txBox="1">
            <a:spLocks noChangeArrowheads="1"/>
          </p:cNvSpPr>
          <p:nvPr/>
        </p:nvSpPr>
        <p:spPr bwMode="auto">
          <a:xfrm>
            <a:off x="8101013" y="0"/>
            <a:ext cx="1042987"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40820" rIns="81639" bIns="4082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algn="ctr" defTabSz="449263" eaLnBrk="1" hangingPunct="1">
              <a:lnSpc>
                <a:spcPct val="93000"/>
              </a:lnSpc>
              <a:buClr>
                <a:srgbClr val="FFFFFF"/>
              </a:buClr>
              <a:buSzPct val="100000"/>
              <a:buFont typeface="Arial" charset="0"/>
              <a:buNone/>
            </a:pPr>
            <a:r>
              <a:rPr lang="en-GB" b="1" dirty="0">
                <a:solidFill>
                  <a:srgbClr val="FFFFFF"/>
                </a:solidFill>
              </a:rPr>
              <a:t>57</a:t>
            </a:r>
          </a:p>
        </p:txBody>
      </p:sp>
    </p:spTree>
    <p:extLst>
      <p:ext uri="{BB962C8B-B14F-4D97-AF65-F5344CB8AC3E}">
        <p14:creationId xmlns:p14="http://schemas.microsoft.com/office/powerpoint/2010/main" val="3899824881"/>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2000"/>
                                        <p:tgtEl>
                                          <p:spTgt spid="2"/>
                                        </p:tgtEl>
                                      </p:cBhvr>
                                    </p:animEffect>
                                    <p:anim calcmode="lin" valueType="num">
                                      <p:cBhvr additive="repl">
                                        <p:cTn id="8" dur="2000" fill="hold"/>
                                        <p:tgtEl>
                                          <p:spTgt spid="2"/>
                                        </p:tgtEl>
                                        <p:attrNameLst>
                                          <p:attrName>ppt_x</p:attrName>
                                        </p:attrNameLst>
                                      </p:cBhvr>
                                      <p:tavLst>
                                        <p:tav tm="100000">
                                          <p:val>
                                            <p:strVal val="#ppt_x"/>
                                          </p:val>
                                        </p:tav>
                                        <p:tav>
                                          <p:val>
                                            <p:strVal val="#ppt_x"/>
                                          </p:val>
                                        </p:tav>
                                      </p:tavLst>
                                    </p:anim>
                                    <p:anim calcmode="lin" valueType="num">
                                      <p:cBhvr additive="repl">
                                        <p:cTn id="9" dur="2000" fill="hold"/>
                                        <p:tgtEl>
                                          <p:spTgt spid="2"/>
                                        </p:tgtEl>
                                        <p:attrNameLst>
                                          <p:attrName>ppt_y</p:attrName>
                                        </p:attrNameLst>
                                      </p:cBhvr>
                                      <p:tavLst>
                                        <p:tav tm="100000">
                                          <p:val>
                                            <p:strVal val="#ppt_y+.1"/>
                                          </p:val>
                                        </p:tav>
                                        <p:tav>
                                          <p:val>
                                            <p:strVal val="#ppt_y"/>
                                          </p:val>
                                        </p:tav>
                                      </p:tavLst>
                                    </p:anim>
                                  </p:childTnLst>
                                </p:cTn>
                              </p:par>
                            </p:childTnLst>
                          </p:cTn>
                        </p:par>
                        <p:par>
                          <p:cTn id="10" fill="hold" nodeType="afterGroup">
                            <p:stCondLst>
                              <p:cond delay="2000"/>
                            </p:stCondLst>
                            <p:childTnLst>
                              <p:par>
                                <p:cTn id="11" presetID="7" presetClass="entr" presetSubtype="8" fill="hold" nodeType="afterEffect">
                                  <p:stCondLst>
                                    <p:cond delay="0"/>
                                  </p:stCondLst>
                                  <p:childTnLst>
                                    <p:set>
                                      <p:cBhvr additive="repl">
                                        <p:cTn id="12" dur="1" fill="hold">
                                          <p:stCondLst>
                                            <p:cond delay="0"/>
                                          </p:stCondLst>
                                        </p:cTn>
                                        <p:tgtEl>
                                          <p:spTgt spid="32773"/>
                                        </p:tgtEl>
                                        <p:attrNameLst>
                                          <p:attrName>style.visibility</p:attrName>
                                        </p:attrNameLst>
                                      </p:cBhvr>
                                      <p:to>
                                        <p:strVal val="visible"/>
                                      </p:to>
                                    </p:set>
                                    <p:anim calcmode="lin" valueType="num">
                                      <p:cBhvr>
                                        <p:cTn id="13" dur="2000" fill="hold"/>
                                        <p:tgtEl>
                                          <p:spTgt spid="32773"/>
                                        </p:tgtEl>
                                        <p:attrNameLst>
                                          <p:attrName>ppt_x</p:attrName>
                                        </p:attrNameLst>
                                      </p:cBhvr>
                                      <p:tavLst>
                                        <p:tav tm="100000">
                                          <p:val>
                                            <p:strVal val="0-#ppt_w/2"/>
                                          </p:val>
                                        </p:tav>
                                        <p:tav>
                                          <p:val>
                                            <p:strVal val="#ppt_x"/>
                                          </p:val>
                                        </p:tav>
                                      </p:tavLst>
                                    </p:anim>
                                    <p:anim calcmode="lin" valueType="num">
                                      <p:cBhvr>
                                        <p:cTn id="14" dur="2000" fill="hold"/>
                                        <p:tgtEl>
                                          <p:spTgt spid="32773"/>
                                        </p:tgtEl>
                                        <p:attrNameLst>
                                          <p:attrName>ppt_y</p:attrName>
                                        </p:attrNameLst>
                                      </p:cBhvr>
                                      <p:tavLst>
                                        <p:tav tm="100000">
                                          <p:val>
                                            <p:strVal val="#ppt_y"/>
                                          </p:val>
                                        </p:tav>
                                        <p:tav>
                                          <p:val>
                                            <p:strVal val="#ppt_y"/>
                                          </p:val>
                                        </p:tav>
                                      </p:tavLst>
                                    </p:anim>
                                  </p:childTnLst>
                                </p:cTn>
                              </p:par>
                            </p:childTnLst>
                          </p:cTn>
                        </p:par>
                        <p:par>
                          <p:cTn id="15" fill="hold" nodeType="afterGroup">
                            <p:stCondLst>
                              <p:cond delay="4000"/>
                            </p:stCondLst>
                            <p:childTnLst>
                              <p:par>
                                <p:cTn id="16" presetID="9" presetClass="entr" fill="hold" nodeType="afterEffect">
                                  <p:stCondLst>
                                    <p:cond delay="0"/>
                                  </p:stCondLst>
                                  <p:childTnLst>
                                    <p:set>
                                      <p:cBhvr additive="repl">
                                        <p:cTn id="17" dur="1" fill="hold">
                                          <p:stCondLst>
                                            <p:cond delay="0"/>
                                          </p:stCondLst>
                                        </p:cTn>
                                        <p:tgtEl>
                                          <p:spTgt spid="32772"/>
                                        </p:tgtEl>
                                        <p:attrNameLst>
                                          <p:attrName>style.visibility</p:attrName>
                                        </p:attrNameLst>
                                      </p:cBhvr>
                                      <p:to>
                                        <p:strVal val="visible"/>
                                      </p:to>
                                    </p:set>
                                    <p:animEffect transition="in" filter="dissolve">
                                      <p:cBhvr additive="repl">
                                        <p:cTn id="18" dur="2000"/>
                                        <p:tgtEl>
                                          <p:spTgt spid="32772"/>
                                        </p:tgtEl>
                                      </p:cBhvr>
                                    </p:animEffect>
                                  </p:childTnLst>
                                </p:cTn>
                              </p:par>
                            </p:childTnLst>
                          </p:cTn>
                        </p:par>
                        <p:par>
                          <p:cTn id="19" fill="hold" nodeType="afterGroup">
                            <p:stCondLst>
                              <p:cond delay="6000"/>
                            </p:stCondLst>
                            <p:childTnLst>
                              <p:par>
                                <p:cTn id="20" presetID="9" presetClass="entr" fill="hold" nodeType="afterEffect">
                                  <p:stCondLst>
                                    <p:cond delay="0"/>
                                  </p:stCondLst>
                                  <p:childTnLst>
                                    <p:set>
                                      <p:cBhvr additive="repl">
                                        <p:cTn id="21" dur="1" fill="hold">
                                          <p:stCondLst>
                                            <p:cond delay="0"/>
                                          </p:stCondLst>
                                        </p:cTn>
                                        <p:tgtEl>
                                          <p:spTgt spid="32777"/>
                                        </p:tgtEl>
                                        <p:attrNameLst>
                                          <p:attrName>style.visibility</p:attrName>
                                        </p:attrNameLst>
                                      </p:cBhvr>
                                      <p:to>
                                        <p:strVal val="visible"/>
                                      </p:to>
                                    </p:set>
                                    <p:animEffect transition="in" filter="dissolve">
                                      <p:cBhvr additive="repl">
                                        <p:cTn id="22" dur="2000"/>
                                        <p:tgtEl>
                                          <p:spTgt spid="32777"/>
                                        </p:tgtEl>
                                      </p:cBhvr>
                                    </p:animEffect>
                                  </p:childTnLst>
                                </p:cTn>
                              </p:par>
                            </p:childTnLst>
                          </p:cTn>
                        </p:par>
                        <p:par>
                          <p:cTn id="23" fill="hold" nodeType="afterGroup">
                            <p:stCondLst>
                              <p:cond delay="8000"/>
                            </p:stCondLst>
                            <p:childTnLst>
                              <p:par>
                                <p:cTn id="24" presetID="42" presetClass="entr" fill="hold" nodeType="afterEffect">
                                  <p:stCondLst>
                                    <p:cond delay="0"/>
                                  </p:stCondLst>
                                  <p:childTnLst>
                                    <p:set>
                                      <p:cBhvr additive="repl">
                                        <p:cTn id="25" dur="1" fill="hold">
                                          <p:stCondLst>
                                            <p:cond delay="0"/>
                                          </p:stCondLst>
                                        </p:cTn>
                                        <p:tgtEl>
                                          <p:spTgt spid="32776"/>
                                        </p:tgtEl>
                                        <p:attrNameLst>
                                          <p:attrName>style.visibility</p:attrName>
                                        </p:attrNameLst>
                                      </p:cBhvr>
                                      <p:to>
                                        <p:strVal val="visible"/>
                                      </p:to>
                                    </p:set>
                                    <p:animEffect transition="in" filter="fade">
                                      <p:cBhvr additive="repl">
                                        <p:cTn id="26" dur="2000"/>
                                        <p:tgtEl>
                                          <p:spTgt spid="32776"/>
                                        </p:tgtEl>
                                      </p:cBhvr>
                                    </p:animEffect>
                                    <p:anim calcmode="lin" valueType="num">
                                      <p:cBhvr additive="repl">
                                        <p:cTn id="27" dur="2000" fill="hold"/>
                                        <p:tgtEl>
                                          <p:spTgt spid="32776"/>
                                        </p:tgtEl>
                                        <p:attrNameLst>
                                          <p:attrName>ppt_x</p:attrName>
                                        </p:attrNameLst>
                                      </p:cBhvr>
                                      <p:tavLst>
                                        <p:tav tm="100000">
                                          <p:val>
                                            <p:strVal val="#ppt_x"/>
                                          </p:val>
                                        </p:tav>
                                        <p:tav>
                                          <p:val>
                                            <p:strVal val="#ppt_x"/>
                                          </p:val>
                                        </p:tav>
                                      </p:tavLst>
                                    </p:anim>
                                    <p:anim calcmode="lin" valueType="num">
                                      <p:cBhvr additive="repl">
                                        <p:cTn id="28" dur="2000" fill="hold"/>
                                        <p:tgtEl>
                                          <p:spTgt spid="32776"/>
                                        </p:tgtEl>
                                        <p:attrNameLst>
                                          <p:attrName>ppt_y</p:attrName>
                                        </p:attrNameLst>
                                      </p:cBhvr>
                                      <p:tavLst>
                                        <p:tav tm="100000">
                                          <p:val>
                                            <p:strVal val="#ppt_y+.1"/>
                                          </p:val>
                                        </p:tav>
                                        <p:tav>
                                          <p:val>
                                            <p:strVal val="#ppt_y"/>
                                          </p:val>
                                        </p:tav>
                                      </p:tavLst>
                                    </p:anim>
                                  </p:childTnLst>
                                </p:cTn>
                              </p:par>
                            </p:childTnLst>
                          </p:cTn>
                        </p:par>
                        <p:par>
                          <p:cTn id="29" fill="hold" nodeType="afterGroup">
                            <p:stCondLst>
                              <p:cond delay="10000"/>
                            </p:stCondLst>
                            <p:childTnLst>
                              <p:par>
                                <p:cTn id="30" presetID="9" presetClass="entr" fill="hold" nodeType="afterEffect">
                                  <p:stCondLst>
                                    <p:cond delay="0"/>
                                  </p:stCondLst>
                                  <p:childTnLst>
                                    <p:set>
                                      <p:cBhvr additive="repl">
                                        <p:cTn id="31" dur="1" fill="hold">
                                          <p:stCondLst>
                                            <p:cond delay="0"/>
                                          </p:stCondLst>
                                        </p:cTn>
                                        <p:tgtEl>
                                          <p:spTgt spid="32774"/>
                                        </p:tgtEl>
                                        <p:attrNameLst>
                                          <p:attrName>style.visibility</p:attrName>
                                        </p:attrNameLst>
                                      </p:cBhvr>
                                      <p:to>
                                        <p:strVal val="visible"/>
                                      </p:to>
                                    </p:set>
                                    <p:animEffect transition="in" filter="dissolve">
                                      <p:cBhvr additive="repl">
                                        <p:cTn id="32" dur="2000"/>
                                        <p:tgtEl>
                                          <p:spTgt spid="32774"/>
                                        </p:tgtEl>
                                      </p:cBhvr>
                                    </p:animEffect>
                                  </p:childTnLst>
                                </p:cTn>
                              </p:par>
                            </p:childTnLst>
                          </p:cTn>
                        </p:par>
                        <p:par>
                          <p:cTn id="33" fill="hold" nodeType="afterGroup">
                            <p:stCondLst>
                              <p:cond delay="12000"/>
                            </p:stCondLst>
                            <p:childTnLst>
                              <p:par>
                                <p:cTn id="34" presetID="9" presetClass="entr" fill="hold" nodeType="afterEffect">
                                  <p:stCondLst>
                                    <p:cond delay="0"/>
                                  </p:stCondLst>
                                  <p:childTnLst>
                                    <p:set>
                                      <p:cBhvr additive="repl">
                                        <p:cTn id="35" dur="1" fill="hold">
                                          <p:stCondLst>
                                            <p:cond delay="0"/>
                                          </p:stCondLst>
                                        </p:cTn>
                                        <p:tgtEl>
                                          <p:spTgt spid="32779"/>
                                        </p:tgtEl>
                                        <p:attrNameLst>
                                          <p:attrName>style.visibility</p:attrName>
                                        </p:attrNameLst>
                                      </p:cBhvr>
                                      <p:to>
                                        <p:strVal val="visible"/>
                                      </p:to>
                                    </p:set>
                                    <p:animEffect transition="in" filter="dissolve">
                                      <p:cBhvr additive="repl">
                                        <p:cTn id="36" dur="2000"/>
                                        <p:tgtEl>
                                          <p:spTgt spid="32779"/>
                                        </p:tgtEl>
                                      </p:cBhvr>
                                    </p:animEffect>
                                  </p:childTnLst>
                                </p:cTn>
                              </p:par>
                            </p:childTnLst>
                          </p:cTn>
                        </p:par>
                        <p:par>
                          <p:cTn id="37" fill="hold" nodeType="afterGroup">
                            <p:stCondLst>
                              <p:cond delay="14000"/>
                            </p:stCondLst>
                            <p:childTnLst>
                              <p:par>
                                <p:cTn id="38" presetID="47" presetClass="entr" fill="hold" nodeType="afterEffect">
                                  <p:stCondLst>
                                    <p:cond delay="0"/>
                                  </p:stCondLst>
                                  <p:childTnLst>
                                    <p:set>
                                      <p:cBhvr additive="repl">
                                        <p:cTn id="39" dur="1" fill="hold">
                                          <p:stCondLst>
                                            <p:cond delay="0"/>
                                          </p:stCondLst>
                                        </p:cTn>
                                        <p:tgtEl>
                                          <p:spTgt spid="32778"/>
                                        </p:tgtEl>
                                        <p:attrNameLst>
                                          <p:attrName>style.visibility</p:attrName>
                                        </p:attrNameLst>
                                      </p:cBhvr>
                                      <p:to>
                                        <p:strVal val="visible"/>
                                      </p:to>
                                    </p:set>
                                    <p:animEffect transition="in" filter="fade">
                                      <p:cBhvr additive="repl">
                                        <p:cTn id="40" dur="2000"/>
                                        <p:tgtEl>
                                          <p:spTgt spid="32778"/>
                                        </p:tgtEl>
                                      </p:cBhvr>
                                    </p:animEffect>
                                    <p:anim calcmode="lin" valueType="num">
                                      <p:cBhvr additive="repl">
                                        <p:cTn id="41" dur="2000" fill="hold"/>
                                        <p:tgtEl>
                                          <p:spTgt spid="32778"/>
                                        </p:tgtEl>
                                        <p:attrNameLst>
                                          <p:attrName>ppt_x</p:attrName>
                                        </p:attrNameLst>
                                      </p:cBhvr>
                                      <p:tavLst>
                                        <p:tav tm="100000">
                                          <p:val>
                                            <p:strVal val="#ppt_x"/>
                                          </p:val>
                                        </p:tav>
                                        <p:tav>
                                          <p:val>
                                            <p:strVal val="#ppt_x"/>
                                          </p:val>
                                        </p:tav>
                                      </p:tavLst>
                                    </p:anim>
                                    <p:anim calcmode="lin" valueType="num">
                                      <p:cBhvr additive="repl">
                                        <p:cTn id="42" dur="2000" fill="hold"/>
                                        <p:tgtEl>
                                          <p:spTgt spid="32778"/>
                                        </p:tgtEl>
                                        <p:attrNameLst>
                                          <p:attrName>ppt_y</p:attrName>
                                        </p:attrNameLst>
                                      </p:cBhvr>
                                      <p:tavLst>
                                        <p:tav tm="100000">
                                          <p:val>
                                            <p:strVal val="#ppt_y-.1"/>
                                          </p:val>
                                        </p:tav>
                                        <p:tav>
                                          <p:val>
                                            <p:strVal val="#ppt_y"/>
                                          </p:val>
                                        </p:tav>
                                      </p:tavLst>
                                    </p:anim>
                                  </p:childTnLst>
                                </p:cTn>
                              </p:par>
                            </p:childTnLst>
                          </p:cTn>
                        </p:par>
                        <p:par>
                          <p:cTn id="43" fill="hold" nodeType="afterGroup">
                            <p:stCondLst>
                              <p:cond delay="16000"/>
                            </p:stCondLst>
                            <p:childTnLst>
                              <p:par>
                                <p:cTn id="44" presetID="9" presetClass="entr" fill="hold" nodeType="afterEffect">
                                  <p:stCondLst>
                                    <p:cond delay="0"/>
                                  </p:stCondLst>
                                  <p:childTnLst>
                                    <p:set>
                                      <p:cBhvr additive="repl">
                                        <p:cTn id="45" dur="1" fill="hold">
                                          <p:stCondLst>
                                            <p:cond delay="0"/>
                                          </p:stCondLst>
                                        </p:cTn>
                                        <p:tgtEl>
                                          <p:spTgt spid="32780"/>
                                        </p:tgtEl>
                                        <p:attrNameLst>
                                          <p:attrName>style.visibility</p:attrName>
                                        </p:attrNameLst>
                                      </p:cBhvr>
                                      <p:to>
                                        <p:strVal val="visible"/>
                                      </p:to>
                                    </p:set>
                                    <p:animEffect transition="in" filter="dissolve">
                                      <p:cBhvr additive="repl">
                                        <p:cTn id="46" dur="2000"/>
                                        <p:tgtEl>
                                          <p:spTgt spid="32780"/>
                                        </p:tgtEl>
                                      </p:cBhvr>
                                    </p:animEffect>
                                  </p:childTnLst>
                                </p:cTn>
                              </p:par>
                            </p:childTnLst>
                          </p:cTn>
                        </p:par>
                        <p:par>
                          <p:cTn id="47" fill="hold" nodeType="afterGroup">
                            <p:stCondLst>
                              <p:cond delay="18000"/>
                            </p:stCondLst>
                            <p:childTnLst>
                              <p:par>
                                <p:cTn id="48" presetID="9" presetClass="entr" fill="hold" nodeType="afterEffect">
                                  <p:stCondLst>
                                    <p:cond delay="0"/>
                                  </p:stCondLst>
                                  <p:iterate type="lt">
                                    <p:tmPct val="0"/>
                                  </p:iterate>
                                  <p:childTnLst>
                                    <p:set>
                                      <p:cBhvr additive="repl">
                                        <p:cTn id="49" dur="1" fill="hold">
                                          <p:stCondLst>
                                            <p:cond delay="0"/>
                                          </p:stCondLst>
                                        </p:cTn>
                                        <p:tgtEl>
                                          <p:spTgt spid="32780">
                                            <p:txEl>
                                              <p:pRg st="0" end="0"/>
                                            </p:txEl>
                                          </p:spTgt>
                                        </p:tgtEl>
                                        <p:attrNameLst>
                                          <p:attrName>style.visibility</p:attrName>
                                        </p:attrNameLst>
                                      </p:cBhvr>
                                      <p:to>
                                        <p:strVal val="visible"/>
                                      </p:to>
                                    </p:set>
                                    <p:animEffect transition="in" filter="dissolve">
                                      <p:cBhvr additive="repl">
                                        <p:cTn id="50" dur="2000"/>
                                        <p:tgtEl>
                                          <p:spTgt spid="32780">
                                            <p:txEl>
                                              <p:pRg st="0" end="0"/>
                                            </p:txEl>
                                          </p:spTgt>
                                        </p:tgtEl>
                                      </p:cBhvr>
                                    </p:animEffect>
                                  </p:childTnLst>
                                </p:cTn>
                              </p:par>
                            </p:childTnLst>
                          </p:cTn>
                        </p:par>
                        <p:par>
                          <p:cTn id="51" fill="hold" nodeType="afterGroup">
                            <p:stCondLst>
                              <p:cond delay="20000"/>
                            </p:stCondLst>
                            <p:childTnLst>
                              <p:par>
                                <p:cTn id="52" presetID="42" presetClass="entr" fill="hold" nodeType="afterEffect">
                                  <p:stCondLst>
                                    <p:cond delay="0"/>
                                  </p:stCondLst>
                                  <p:childTnLst>
                                    <p:set>
                                      <p:cBhvr additive="repl">
                                        <p:cTn id="53" dur="1" fill="hold">
                                          <p:stCondLst>
                                            <p:cond delay="0"/>
                                          </p:stCondLst>
                                        </p:cTn>
                                        <p:tgtEl>
                                          <p:spTgt spid="32783"/>
                                        </p:tgtEl>
                                        <p:attrNameLst>
                                          <p:attrName>style.visibility</p:attrName>
                                        </p:attrNameLst>
                                      </p:cBhvr>
                                      <p:to>
                                        <p:strVal val="visible"/>
                                      </p:to>
                                    </p:set>
                                    <p:animEffect transition="in" filter="fade">
                                      <p:cBhvr additive="repl">
                                        <p:cTn id="54" dur="2000"/>
                                        <p:tgtEl>
                                          <p:spTgt spid="32783"/>
                                        </p:tgtEl>
                                      </p:cBhvr>
                                    </p:animEffect>
                                    <p:anim calcmode="lin" valueType="num">
                                      <p:cBhvr additive="repl">
                                        <p:cTn id="55" dur="2000" fill="hold"/>
                                        <p:tgtEl>
                                          <p:spTgt spid="32783"/>
                                        </p:tgtEl>
                                        <p:attrNameLst>
                                          <p:attrName>ppt_x</p:attrName>
                                        </p:attrNameLst>
                                      </p:cBhvr>
                                      <p:tavLst>
                                        <p:tav tm="100000">
                                          <p:val>
                                            <p:strVal val="#ppt_x"/>
                                          </p:val>
                                        </p:tav>
                                        <p:tav>
                                          <p:val>
                                            <p:strVal val="#ppt_x"/>
                                          </p:val>
                                        </p:tav>
                                      </p:tavLst>
                                    </p:anim>
                                    <p:anim calcmode="lin" valueType="num">
                                      <p:cBhvr additive="repl">
                                        <p:cTn id="56" dur="2000" fill="hold"/>
                                        <p:tgtEl>
                                          <p:spTgt spid="32783"/>
                                        </p:tgtEl>
                                        <p:attrNameLst>
                                          <p:attrName>ppt_y</p:attrName>
                                        </p:attrNameLst>
                                      </p:cBhvr>
                                      <p:tavLst>
                                        <p:tav tm="100000">
                                          <p:val>
                                            <p:strVal val="#ppt_y+.1"/>
                                          </p:val>
                                        </p:tav>
                                        <p:tav>
                                          <p:val>
                                            <p:strVal val="#ppt_y"/>
                                          </p:val>
                                        </p:tav>
                                      </p:tavLst>
                                    </p:anim>
                                  </p:childTnLst>
                                </p:cTn>
                              </p:par>
                            </p:childTnLst>
                          </p:cTn>
                        </p:par>
                        <p:par>
                          <p:cTn id="57" fill="hold" nodeType="afterGroup">
                            <p:stCondLst>
                              <p:cond delay="22000"/>
                            </p:stCondLst>
                            <p:childTnLst>
                              <p:par>
                                <p:cTn id="58" presetID="9" presetClass="entr" fill="hold" nodeType="afterEffect">
                                  <p:stCondLst>
                                    <p:cond delay="0"/>
                                  </p:stCondLst>
                                  <p:childTnLst>
                                    <p:set>
                                      <p:cBhvr additive="repl">
                                        <p:cTn id="59" dur="1" fill="hold">
                                          <p:stCondLst>
                                            <p:cond delay="0"/>
                                          </p:stCondLst>
                                        </p:cTn>
                                        <p:tgtEl>
                                          <p:spTgt spid="32775"/>
                                        </p:tgtEl>
                                        <p:attrNameLst>
                                          <p:attrName>style.visibility</p:attrName>
                                        </p:attrNameLst>
                                      </p:cBhvr>
                                      <p:to>
                                        <p:strVal val="visible"/>
                                      </p:to>
                                    </p:set>
                                    <p:animEffect transition="in" filter="dissolve">
                                      <p:cBhvr additive="repl">
                                        <p:cTn id="60" dur="2000"/>
                                        <p:tgtEl>
                                          <p:spTgt spid="32775"/>
                                        </p:tgtEl>
                                      </p:cBhvr>
                                    </p:animEffect>
                                  </p:childTnLst>
                                </p:cTn>
                              </p:par>
                            </p:childTnLst>
                          </p:cTn>
                        </p:par>
                        <p:par>
                          <p:cTn id="61" fill="hold" nodeType="afterGroup">
                            <p:stCondLst>
                              <p:cond delay="24000"/>
                            </p:stCondLst>
                            <p:childTnLst>
                              <p:par>
                                <p:cTn id="62" presetID="9" presetClass="entr" fill="hold" nodeType="afterEffect">
                                  <p:stCondLst>
                                    <p:cond delay="0"/>
                                  </p:stCondLst>
                                  <p:childTnLst>
                                    <p:set>
                                      <p:cBhvr additive="repl">
                                        <p:cTn id="63" dur="1" fill="hold">
                                          <p:stCondLst>
                                            <p:cond delay="0"/>
                                          </p:stCondLst>
                                        </p:cTn>
                                        <p:tgtEl>
                                          <p:spTgt spid="32781"/>
                                        </p:tgtEl>
                                        <p:attrNameLst>
                                          <p:attrName>style.visibility</p:attrName>
                                        </p:attrNameLst>
                                      </p:cBhvr>
                                      <p:to>
                                        <p:strVal val="visible"/>
                                      </p:to>
                                    </p:set>
                                    <p:animEffect transition="in" filter="dissolve">
                                      <p:cBhvr additive="repl">
                                        <p:cTn id="64" dur="2000"/>
                                        <p:tgtEl>
                                          <p:spTgt spid="32781"/>
                                        </p:tgtEl>
                                      </p:cBhvr>
                                    </p:animEffect>
                                  </p:childTnLst>
                                </p:cTn>
                              </p:par>
                            </p:childTnLst>
                          </p:cTn>
                        </p:par>
                        <p:par>
                          <p:cTn id="65" fill="hold" nodeType="afterGroup">
                            <p:stCondLst>
                              <p:cond delay="26000"/>
                            </p:stCondLst>
                            <p:childTnLst>
                              <p:par>
                                <p:cTn id="66" presetID="9" presetClass="entr" fill="hold" nodeType="afterEffect">
                                  <p:stCondLst>
                                    <p:cond delay="0"/>
                                  </p:stCondLst>
                                  <p:iterate type="lt">
                                    <p:tmPct val="0"/>
                                  </p:iterate>
                                  <p:childTnLst>
                                    <p:set>
                                      <p:cBhvr additive="repl">
                                        <p:cTn id="67" dur="1" fill="hold">
                                          <p:stCondLst>
                                            <p:cond delay="0"/>
                                          </p:stCondLst>
                                        </p:cTn>
                                        <p:tgtEl>
                                          <p:spTgt spid="32781">
                                            <p:txEl>
                                              <p:pRg st="0" end="0"/>
                                            </p:txEl>
                                          </p:spTgt>
                                        </p:tgtEl>
                                        <p:attrNameLst>
                                          <p:attrName>style.visibility</p:attrName>
                                        </p:attrNameLst>
                                      </p:cBhvr>
                                      <p:to>
                                        <p:strVal val="visible"/>
                                      </p:to>
                                    </p:set>
                                    <p:animEffect transition="in" filter="dissolve">
                                      <p:cBhvr additive="repl">
                                        <p:cTn id="68" dur="2000"/>
                                        <p:tgtEl>
                                          <p:spTgt spid="32781">
                                            <p:txEl>
                                              <p:pRg st="0" end="0"/>
                                            </p:txEl>
                                          </p:spTgt>
                                        </p:tgtEl>
                                      </p:cBhvr>
                                    </p:animEffect>
                                  </p:childTnLst>
                                </p:cTn>
                              </p:par>
                            </p:childTnLst>
                          </p:cTn>
                        </p:par>
                        <p:par>
                          <p:cTn id="69" fill="hold" nodeType="afterGroup">
                            <p:stCondLst>
                              <p:cond delay="28000"/>
                            </p:stCondLst>
                            <p:childTnLst>
                              <p:par>
                                <p:cTn id="70" presetID="9" presetClass="entr" fill="hold" nodeType="afterEffect">
                                  <p:stCondLst>
                                    <p:cond delay="0"/>
                                  </p:stCondLst>
                                  <p:iterate type="lt">
                                    <p:tmPct val="0"/>
                                  </p:iterate>
                                  <p:childTnLst>
                                    <p:set>
                                      <p:cBhvr additive="repl">
                                        <p:cTn id="71" dur="1" fill="hold">
                                          <p:stCondLst>
                                            <p:cond delay="0"/>
                                          </p:stCondLst>
                                        </p:cTn>
                                        <p:tgtEl>
                                          <p:spTgt spid="32781">
                                            <p:txEl>
                                              <p:pRg st="1" end="1"/>
                                            </p:txEl>
                                          </p:spTgt>
                                        </p:tgtEl>
                                        <p:attrNameLst>
                                          <p:attrName>style.visibility</p:attrName>
                                        </p:attrNameLst>
                                      </p:cBhvr>
                                      <p:to>
                                        <p:strVal val="visible"/>
                                      </p:to>
                                    </p:set>
                                    <p:animEffect transition="in" filter="dissolve">
                                      <p:cBhvr additive="repl">
                                        <p:cTn id="72" dur="2000"/>
                                        <p:tgtEl>
                                          <p:spTgt spid="32781">
                                            <p:txEl>
                                              <p:pRg st="1" end="1"/>
                                            </p:txEl>
                                          </p:spTgt>
                                        </p:tgtEl>
                                      </p:cBhvr>
                                    </p:animEffect>
                                  </p:childTnLst>
                                </p:cTn>
                              </p:par>
                            </p:childTnLst>
                          </p:cTn>
                        </p:par>
                        <p:par>
                          <p:cTn id="73" fill="hold" nodeType="afterGroup">
                            <p:stCondLst>
                              <p:cond delay="30000"/>
                            </p:stCondLst>
                            <p:childTnLst>
                              <p:par>
                                <p:cTn id="74" presetID="42" presetClass="entr" fill="hold" nodeType="afterEffect">
                                  <p:stCondLst>
                                    <p:cond delay="0"/>
                                  </p:stCondLst>
                                  <p:childTnLst>
                                    <p:set>
                                      <p:cBhvr additive="repl">
                                        <p:cTn id="75" dur="1" fill="hold">
                                          <p:stCondLst>
                                            <p:cond delay="0"/>
                                          </p:stCondLst>
                                        </p:cTn>
                                        <p:tgtEl>
                                          <p:spTgt spid="32784"/>
                                        </p:tgtEl>
                                        <p:attrNameLst>
                                          <p:attrName>style.visibility</p:attrName>
                                        </p:attrNameLst>
                                      </p:cBhvr>
                                      <p:to>
                                        <p:strVal val="visible"/>
                                      </p:to>
                                    </p:set>
                                    <p:animEffect transition="in" filter="fade">
                                      <p:cBhvr additive="repl">
                                        <p:cTn id="76" dur="2000"/>
                                        <p:tgtEl>
                                          <p:spTgt spid="32784"/>
                                        </p:tgtEl>
                                      </p:cBhvr>
                                    </p:animEffect>
                                    <p:anim calcmode="lin" valueType="num">
                                      <p:cBhvr additive="repl">
                                        <p:cTn id="77" dur="2000" fill="hold"/>
                                        <p:tgtEl>
                                          <p:spTgt spid="32784"/>
                                        </p:tgtEl>
                                        <p:attrNameLst>
                                          <p:attrName>ppt_x</p:attrName>
                                        </p:attrNameLst>
                                      </p:cBhvr>
                                      <p:tavLst>
                                        <p:tav tm="100000">
                                          <p:val>
                                            <p:strVal val="#ppt_x"/>
                                          </p:val>
                                        </p:tav>
                                        <p:tav>
                                          <p:val>
                                            <p:strVal val="#ppt_x"/>
                                          </p:val>
                                        </p:tav>
                                      </p:tavLst>
                                    </p:anim>
                                    <p:anim calcmode="lin" valueType="num">
                                      <p:cBhvr additive="repl">
                                        <p:cTn id="78" dur="2000" fill="hold"/>
                                        <p:tgtEl>
                                          <p:spTgt spid="32784"/>
                                        </p:tgtEl>
                                        <p:attrNameLst>
                                          <p:attrName>ppt_y</p:attrName>
                                        </p:attrNameLst>
                                      </p:cBhvr>
                                      <p:tavLst>
                                        <p:tav tm="100000">
                                          <p:val>
                                            <p:strVal val="#ppt_y+.1"/>
                                          </p:val>
                                        </p:tav>
                                        <p:tav>
                                          <p:val>
                                            <p:strVal val="#ppt_y"/>
                                          </p:val>
                                        </p:tav>
                                      </p:tavLst>
                                    </p:anim>
                                  </p:childTnLst>
                                </p:cTn>
                              </p:par>
                            </p:childTnLst>
                          </p:cTn>
                        </p:par>
                        <p:par>
                          <p:cTn id="79" fill="hold" nodeType="afterGroup">
                            <p:stCondLst>
                              <p:cond delay="32000"/>
                            </p:stCondLst>
                            <p:childTnLst>
                              <p:par>
                                <p:cTn id="80" presetID="9" presetClass="entr" fill="hold" nodeType="afterEffect">
                                  <p:stCondLst>
                                    <p:cond delay="0"/>
                                  </p:stCondLst>
                                  <p:childTnLst>
                                    <p:set>
                                      <p:cBhvr additive="repl">
                                        <p:cTn id="81" dur="1" fill="hold">
                                          <p:stCondLst>
                                            <p:cond delay="0"/>
                                          </p:stCondLst>
                                        </p:cTn>
                                        <p:tgtEl>
                                          <p:spTgt spid="32782"/>
                                        </p:tgtEl>
                                        <p:attrNameLst>
                                          <p:attrName>style.visibility</p:attrName>
                                        </p:attrNameLst>
                                      </p:cBhvr>
                                      <p:to>
                                        <p:strVal val="visible"/>
                                      </p:to>
                                    </p:set>
                                    <p:animEffect transition="in" filter="dissolve">
                                      <p:cBhvr additive="repl">
                                        <p:cTn id="82" dur="2000"/>
                                        <p:tgtEl>
                                          <p:spTgt spid="32782"/>
                                        </p:tgtEl>
                                      </p:cBhvr>
                                    </p:animEffect>
                                  </p:childTnLst>
                                </p:cTn>
                              </p:par>
                            </p:childTnLst>
                          </p:cTn>
                        </p:par>
                        <p:par>
                          <p:cTn id="83" fill="hold" nodeType="afterGroup">
                            <p:stCondLst>
                              <p:cond delay="34000"/>
                            </p:stCondLst>
                            <p:childTnLst>
                              <p:par>
                                <p:cTn id="84" presetID="27" presetClass="emph" fill="hold" nodeType="afterEffect">
                                  <p:stCondLst>
                                    <p:cond delay="0"/>
                                  </p:stCondLst>
                                  <p:iterate type="lt">
                                    <p:tmPct val="10000"/>
                                  </p:iterate>
                                  <p:childTnLst>
                                    <p:animClr clrSpc="rgb" dir="cw">
                                      <p:cBhvr additive="repl">
                                        <p:cTn id="85" dur="1000" autoRev="1" fill="hold" masterRel="sameClick"/>
                                        <p:tgtEl>
                                          <p:spTgt spid="32781">
                                            <p:txEl>
                                              <p:pRg st="0" end="0"/>
                                            </p:txEl>
                                          </p:spTgt>
                                        </p:tgtEl>
                                        <p:attrNameLst>
                                          <p:attrName>style.color</p:attrName>
                                        </p:attrNameLst>
                                      </p:cBhvr>
                                      <p:to>
                                        <a:srgbClr val="00FFFF"/>
                                      </p:to>
                                    </p:animClr>
                                    <p:animClr clrSpc="rgb" dir="cw">
                                      <p:cBhvr additive="repl">
                                        <p:cTn id="86" dur="1000" autoRev="1" fill="hold" masterRel="sameClick"/>
                                        <p:tgtEl>
                                          <p:spTgt spid="32781">
                                            <p:txEl>
                                              <p:pRg st="0" end="0"/>
                                            </p:txEl>
                                          </p:spTgt>
                                        </p:tgtEl>
                                        <p:attrNameLst>
                                          <p:attrName>fillColor</p:attrName>
                                        </p:attrNameLst>
                                      </p:cBhvr>
                                      <p:to>
                                        <a:srgbClr val="00FFFF"/>
                                      </p:to>
                                    </p:animClr>
                                    <p:set>
                                      <p:cBhvr additive="repl">
                                        <p:cTn id="87" dur="1000" autoRev="1" fill="hold"/>
                                        <p:tgtEl>
                                          <p:spTgt spid="32781">
                                            <p:txEl>
                                              <p:pRg st="0" end="0"/>
                                            </p:txEl>
                                          </p:spTgt>
                                        </p:tgtEl>
                                        <p:attrNameLst>
                                          <p:attrName>fill.type</p:attrName>
                                        </p:attrNameLst>
                                      </p:cBhvr>
                                      <p:to>
                                        <p:strVal val="solid"/>
                                      </p:to>
                                    </p:set>
                                  </p:childTnLst>
                                </p:cTn>
                              </p:par>
                            </p:childTnLst>
                          </p:cTn>
                        </p:par>
                        <p:par>
                          <p:cTn id="88" fill="hold" nodeType="afterGroup">
                            <p:stCondLst>
                              <p:cond delay="40000"/>
                            </p:stCondLst>
                            <p:childTnLst>
                              <p:par>
                                <p:cTn id="89" presetID="27" presetClass="emph" fill="hold" nodeType="afterEffect">
                                  <p:stCondLst>
                                    <p:cond delay="0"/>
                                  </p:stCondLst>
                                  <p:iterate type="lt">
                                    <p:tmPct val="10000"/>
                                  </p:iterate>
                                  <p:childTnLst>
                                    <p:animClr clrSpc="rgb" dir="cw">
                                      <p:cBhvr additive="repl">
                                        <p:cTn id="90" dur="1000" autoRev="1" fill="hold" masterRel="sameClick"/>
                                        <p:tgtEl>
                                          <p:spTgt spid="32781">
                                            <p:txEl>
                                              <p:pRg st="1" end="1"/>
                                            </p:txEl>
                                          </p:spTgt>
                                        </p:tgtEl>
                                        <p:attrNameLst>
                                          <p:attrName>style.color</p:attrName>
                                        </p:attrNameLst>
                                      </p:cBhvr>
                                      <p:to>
                                        <a:srgbClr val="00FFFF"/>
                                      </p:to>
                                    </p:animClr>
                                    <p:animClr clrSpc="rgb" dir="cw">
                                      <p:cBhvr additive="repl">
                                        <p:cTn id="91" dur="1000" autoRev="1" fill="hold" masterRel="sameClick"/>
                                        <p:tgtEl>
                                          <p:spTgt spid="32781">
                                            <p:txEl>
                                              <p:pRg st="1" end="1"/>
                                            </p:txEl>
                                          </p:spTgt>
                                        </p:tgtEl>
                                        <p:attrNameLst>
                                          <p:attrName>fillColor</p:attrName>
                                        </p:attrNameLst>
                                      </p:cBhvr>
                                      <p:to>
                                        <a:srgbClr val="00FFFF"/>
                                      </p:to>
                                    </p:animClr>
                                    <p:set>
                                      <p:cBhvr additive="repl">
                                        <p:cTn id="92" dur="1000" autoRev="1" fill="hold"/>
                                        <p:tgtEl>
                                          <p:spTgt spid="32781">
                                            <p:txEl>
                                              <p:pRg st="1" end="1"/>
                                            </p:txEl>
                                          </p:spTgt>
                                        </p:tgtEl>
                                        <p:attrNameLst>
                                          <p:attrName>fill.type</p:attrName>
                                        </p:attrNameLst>
                                      </p:cBhvr>
                                      <p:to>
                                        <p:strVal val="solid"/>
                                      </p:to>
                                    </p:set>
                                  </p:childTnLst>
                                </p:cTn>
                              </p:par>
                            </p:childTnLst>
                          </p:cTn>
                        </p:par>
                        <p:par>
                          <p:cTn id="93" fill="hold" nodeType="afterGroup">
                            <p:stCondLst>
                              <p:cond delay="44400"/>
                            </p:stCondLst>
                            <p:childTnLst>
                              <p:par>
                                <p:cTn id="94" presetID="27" presetClass="emph" fill="hold" nodeType="afterEffect">
                                  <p:stCondLst>
                                    <p:cond delay="0"/>
                                  </p:stCondLst>
                                  <p:iterate type="lt">
                                    <p:tmPct val="10000"/>
                                  </p:iterate>
                                  <p:childTnLst>
                                    <p:animClr clrSpc="rgb" dir="cw">
                                      <p:cBhvr additive="repl">
                                        <p:cTn id="95" dur="1000" autoRev="1" fill="hold" masterRel="sameClick"/>
                                        <p:tgtEl>
                                          <p:spTgt spid="32780">
                                            <p:txEl>
                                              <p:pRg st="0" end="0"/>
                                            </p:txEl>
                                          </p:spTgt>
                                        </p:tgtEl>
                                        <p:attrNameLst>
                                          <p:attrName>style.color</p:attrName>
                                        </p:attrNameLst>
                                      </p:cBhvr>
                                      <p:to>
                                        <a:srgbClr val="00FFFF"/>
                                      </p:to>
                                    </p:animClr>
                                    <p:animClr clrSpc="rgb" dir="cw">
                                      <p:cBhvr additive="repl">
                                        <p:cTn id="96" dur="1000" autoRev="1" fill="hold" masterRel="sameClick"/>
                                        <p:tgtEl>
                                          <p:spTgt spid="32780">
                                            <p:txEl>
                                              <p:pRg st="0" end="0"/>
                                            </p:txEl>
                                          </p:spTgt>
                                        </p:tgtEl>
                                        <p:attrNameLst>
                                          <p:attrName>fillColor</p:attrName>
                                        </p:attrNameLst>
                                      </p:cBhvr>
                                      <p:to>
                                        <a:srgbClr val="00FFFF"/>
                                      </p:to>
                                    </p:animClr>
                                    <p:set>
                                      <p:cBhvr additive="repl">
                                        <p:cTn id="97" dur="1000" autoRev="1" fill="hold"/>
                                        <p:tgtEl>
                                          <p:spTgt spid="32780">
                                            <p:txEl>
                                              <p:pRg st="0" end="0"/>
                                            </p:txEl>
                                          </p:spTgt>
                                        </p:tgtEl>
                                        <p:attrNameLst>
                                          <p:attrName>fill.type</p:attrName>
                                        </p:attrNameLst>
                                      </p:cBhvr>
                                      <p:to>
                                        <p:strVal val="solid"/>
                                      </p:to>
                                    </p:set>
                                  </p:childTnLst>
                                </p:cTn>
                              </p:par>
                            </p:childTnLst>
                          </p:cTn>
                        </p:par>
                        <p:par>
                          <p:cTn id="98" fill="hold" nodeType="afterGroup">
                            <p:stCondLst>
                              <p:cond delay="52800"/>
                            </p:stCondLst>
                            <p:childTnLst>
                              <p:par>
                                <p:cTn id="99" presetID="47" presetClass="entr" fill="hold" nodeType="afterEffect">
                                  <p:stCondLst>
                                    <p:cond delay="0"/>
                                  </p:stCondLst>
                                  <p:childTnLst>
                                    <p:set>
                                      <p:cBhvr additive="repl">
                                        <p:cTn id="100" dur="1" fill="hold">
                                          <p:stCondLst>
                                            <p:cond delay="0"/>
                                          </p:stCondLst>
                                        </p:cTn>
                                        <p:tgtEl>
                                          <p:spTgt spid="19"/>
                                        </p:tgtEl>
                                        <p:attrNameLst>
                                          <p:attrName>style.visibility</p:attrName>
                                        </p:attrNameLst>
                                      </p:cBhvr>
                                      <p:to>
                                        <p:strVal val="visible"/>
                                      </p:to>
                                    </p:set>
                                    <p:animEffect transition="in" filter="fade">
                                      <p:cBhvr additive="repl">
                                        <p:cTn id="101" dur="2000"/>
                                        <p:tgtEl>
                                          <p:spTgt spid="19"/>
                                        </p:tgtEl>
                                      </p:cBhvr>
                                    </p:animEffect>
                                    <p:anim calcmode="lin" valueType="num">
                                      <p:cBhvr additive="repl">
                                        <p:cTn id="102" dur="2000" fill="hold"/>
                                        <p:tgtEl>
                                          <p:spTgt spid="19"/>
                                        </p:tgtEl>
                                        <p:attrNameLst>
                                          <p:attrName>ppt_x</p:attrName>
                                        </p:attrNameLst>
                                      </p:cBhvr>
                                      <p:tavLst>
                                        <p:tav tm="100000">
                                          <p:val>
                                            <p:strVal val="#ppt_x"/>
                                          </p:val>
                                        </p:tav>
                                        <p:tav>
                                          <p:val>
                                            <p:strVal val="#ppt_x"/>
                                          </p:val>
                                        </p:tav>
                                      </p:tavLst>
                                    </p:anim>
                                    <p:anim calcmode="lin" valueType="num">
                                      <p:cBhvr additive="repl">
                                        <p:cTn id="103" dur="2000" fill="hold"/>
                                        <p:tgtEl>
                                          <p:spTgt spid="19"/>
                                        </p:tgtEl>
                                        <p:attrNameLst>
                                          <p:attrName>ppt_y</p:attrName>
                                        </p:attrNameLst>
                                      </p:cBhvr>
                                      <p:tavLst>
                                        <p:tav tm="100000">
                                          <p:val>
                                            <p:strVal val="#ppt_y-.1"/>
                                          </p:val>
                                        </p:tav>
                                        <p:tav>
                                          <p:val>
                                            <p:strVal val="#ppt_y"/>
                                          </p:val>
                                        </p:tav>
                                      </p:tavLst>
                                    </p:anim>
                                  </p:childTnLst>
                                </p:cTn>
                              </p:par>
                            </p:childTnLst>
                          </p:cTn>
                        </p:par>
                        <p:par>
                          <p:cTn id="104" fill="hold" nodeType="afterGroup">
                            <p:stCondLst>
                              <p:cond delay="54800"/>
                            </p:stCondLst>
                            <p:childTnLst>
                              <p:par>
                                <p:cTn id="105" presetID="42" presetClass="entr" fill="hold" nodeType="afterEffect">
                                  <p:stCondLst>
                                    <p:cond delay="0"/>
                                  </p:stCondLst>
                                  <p:childTnLst>
                                    <p:set>
                                      <p:cBhvr additive="repl">
                                        <p:cTn id="106" dur="1" fill="hold">
                                          <p:stCondLst>
                                            <p:cond delay="0"/>
                                          </p:stCondLst>
                                        </p:cTn>
                                        <p:tgtEl>
                                          <p:spTgt spid="20"/>
                                        </p:tgtEl>
                                        <p:attrNameLst>
                                          <p:attrName>style.visibility</p:attrName>
                                        </p:attrNameLst>
                                      </p:cBhvr>
                                      <p:to>
                                        <p:strVal val="visible"/>
                                      </p:to>
                                    </p:set>
                                    <p:animEffect transition="in" filter="fade">
                                      <p:cBhvr additive="repl">
                                        <p:cTn id="107" dur="2000"/>
                                        <p:tgtEl>
                                          <p:spTgt spid="20"/>
                                        </p:tgtEl>
                                      </p:cBhvr>
                                    </p:animEffect>
                                    <p:anim calcmode="lin" valueType="num">
                                      <p:cBhvr additive="repl">
                                        <p:cTn id="108" dur="2000" fill="hold"/>
                                        <p:tgtEl>
                                          <p:spTgt spid="20"/>
                                        </p:tgtEl>
                                        <p:attrNameLst>
                                          <p:attrName>ppt_x</p:attrName>
                                        </p:attrNameLst>
                                      </p:cBhvr>
                                      <p:tavLst>
                                        <p:tav tm="100000">
                                          <p:val>
                                            <p:strVal val="#ppt_x"/>
                                          </p:val>
                                        </p:tav>
                                        <p:tav>
                                          <p:val>
                                            <p:strVal val="#ppt_x"/>
                                          </p:val>
                                        </p:tav>
                                      </p:tavLst>
                                    </p:anim>
                                    <p:anim calcmode="lin" valueType="num">
                                      <p:cBhvr additive="repl">
                                        <p:cTn id="109" dur="2000" fill="hold"/>
                                        <p:tgtEl>
                                          <p:spTgt spid="20"/>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2004:Templates:Presentations:Designs:Bold Stripes</Template>
  <TotalTime>4652</TotalTime>
  <Words>1176</Words>
  <Application>Microsoft Macintosh PowerPoint</Application>
  <PresentationFormat>On-screen Show (4:3)</PresentationFormat>
  <Paragraphs>202</Paragraphs>
  <Slides>24</Slides>
  <Notes>23</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24</vt:i4>
      </vt:variant>
    </vt:vector>
  </HeadingPairs>
  <TitlesOfParts>
    <vt:vector size="44" baseType="lpstr">
      <vt:lpstr>PerryGothic Regular</vt:lpstr>
      <vt:lpstr>Arial</vt:lpstr>
      <vt:lpstr>Calibri</vt:lpstr>
      <vt:lpstr>Comic Sans MS</vt:lpstr>
      <vt:lpstr>Helvetica</vt:lpstr>
      <vt:lpstr>Monotype Sorts</vt:lpstr>
      <vt:lpstr>Tahoma</vt:lpstr>
      <vt:lpstr>Times New Roman</vt:lpstr>
      <vt:lpstr>Wingdings</vt:lpstr>
      <vt:lpstr>Blank Presentation</vt:lpstr>
      <vt:lpstr>Glare</vt:lpstr>
      <vt:lpstr>Full Moon</vt:lpstr>
      <vt:lpstr>Bar Code</vt:lpstr>
      <vt:lpstr>Bold Stripes</vt:lpstr>
      <vt:lpstr>Orbit</vt:lpstr>
      <vt:lpstr>24_Office Theme</vt:lpstr>
      <vt:lpstr>9_Office Theme</vt:lpstr>
      <vt:lpstr>23_Office Theme</vt:lpstr>
      <vt:lpstr>12_Office Theme</vt:lpstr>
      <vt:lpstr>1_Glare</vt:lpstr>
      <vt:lpstr>The Millennium</vt:lpstr>
      <vt:lpstr>Why Study General Eschatology?</vt:lpstr>
      <vt:lpstr>Revelation 20:1-3 (NAU)</vt:lpstr>
      <vt:lpstr>Revelation 20:4 (NAU)</vt:lpstr>
      <vt:lpstr>Revelation 20:5-6 (NAU)</vt:lpstr>
      <vt:lpstr>Amillennialism </vt:lpstr>
      <vt:lpstr>PowerPoint Presentation</vt:lpstr>
      <vt:lpstr>Premillennialism </vt:lpstr>
      <vt:lpstr>A Dispensational Timeline</vt:lpstr>
      <vt:lpstr>PowerPoint Presentation</vt:lpstr>
      <vt:lpstr>Revelation 20:4-6 Diagrammed</vt:lpstr>
      <vt:lpstr>Dispensationalism</vt:lpstr>
      <vt:lpstr>Dispensationalists Like Charts</vt:lpstr>
      <vt:lpstr>Dispensationalists Like Charts</vt:lpstr>
      <vt:lpstr>Dispensationalists Like Charts</vt:lpstr>
      <vt:lpstr>Dispensationalists Like Charts</vt:lpstr>
      <vt:lpstr>Dispensationalists Like Charts</vt:lpstr>
      <vt:lpstr>What's the Difference?</vt:lpstr>
      <vt:lpstr>What's the Difference?</vt:lpstr>
      <vt:lpstr>What's the Difference?</vt:lpstr>
      <vt:lpstr>What's the Difference?</vt:lpstr>
      <vt:lpstr>A Literal Kingdom for David's Line</vt:lpstr>
      <vt:lpstr>Black</vt:lpstr>
      <vt:lpstr>Future (Eschatology)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131</cp:revision>
  <dcterms:created xsi:type="dcterms:W3CDTF">2005-03-04T01:35:56Z</dcterms:created>
  <dcterms:modified xsi:type="dcterms:W3CDTF">2023-03-03T08:55:41Z</dcterms:modified>
</cp:coreProperties>
</file>